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3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heme/themeOverride4.xml" ContentType="application/vnd.openxmlformats-officedocument.themeOverr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63" r:id="rId5"/>
    <p:sldId id="266" r:id="rId6"/>
    <p:sldId id="261" r:id="rId7"/>
    <p:sldId id="285" r:id="rId8"/>
    <p:sldId id="275" r:id="rId9"/>
    <p:sldId id="267" r:id="rId10"/>
    <p:sldId id="270" r:id="rId11"/>
    <p:sldId id="278" r:id="rId12"/>
    <p:sldId id="279" r:id="rId13"/>
    <p:sldId id="281" r:id="rId14"/>
    <p:sldId id="269" r:id="rId15"/>
    <p:sldId id="280" r:id="rId16"/>
    <p:sldId id="282" r:id="rId17"/>
    <p:sldId id="273" r:id="rId18"/>
    <p:sldId id="283" r:id="rId19"/>
    <p:sldId id="284" r:id="rId20"/>
    <p:sldId id="286" r:id="rId21"/>
    <p:sldId id="287" r:id="rId22"/>
    <p:sldId id="288" r:id="rId23"/>
    <p:sldId id="290" r:id="rId24"/>
    <p:sldId id="289" r:id="rId25"/>
    <p:sldId id="306" r:id="rId26"/>
    <p:sldId id="277" r:id="rId27"/>
    <p:sldId id="294" r:id="rId28"/>
    <p:sldId id="268" r:id="rId29"/>
    <p:sldId id="295" r:id="rId30"/>
    <p:sldId id="293" r:id="rId31"/>
    <p:sldId id="291" r:id="rId32"/>
    <p:sldId id="292" r:id="rId33"/>
    <p:sldId id="297" r:id="rId34"/>
    <p:sldId id="296" r:id="rId35"/>
    <p:sldId id="298" r:id="rId36"/>
    <p:sldId id="309" r:id="rId37"/>
    <p:sldId id="299" r:id="rId38"/>
    <p:sldId id="301" r:id="rId39"/>
    <p:sldId id="300" r:id="rId40"/>
    <p:sldId id="302" r:id="rId41"/>
    <p:sldId id="304" r:id="rId42"/>
    <p:sldId id="303" r:id="rId43"/>
    <p:sldId id="276" r:id="rId44"/>
    <p:sldId id="305" r:id="rId45"/>
    <p:sldId id="307" r:id="rId46"/>
    <p:sldId id="310" r:id="rId47"/>
    <p:sldId id="258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70AD47"/>
    <a:srgbClr val="000000"/>
    <a:srgbClr val="FFCF06"/>
    <a:srgbClr val="0068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4660"/>
  </p:normalViewPr>
  <p:slideViewPr>
    <p:cSldViewPr snapToGrid="0">
      <p:cViewPr varScale="1">
        <p:scale>
          <a:sx n="90" d="100"/>
          <a:sy n="90" d="100"/>
        </p:scale>
        <p:origin x="60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41388D-6547-486F-BE71-4024982D2448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C1305AE7-53DE-4224-913E-2D748CF27D52}">
      <dgm:prSet/>
      <dgm:spPr/>
      <dgm:t>
        <a:bodyPr/>
        <a:lstStyle/>
        <a:p>
          <a:r>
            <a:rPr lang="hr-HR">
              <a:latin typeface="Segoe UI Light" panose="020B0502040204020203" pitchFamily="34" charset="0"/>
              <a:cs typeface="Segoe UI Light" panose="020B0502040204020203" pitchFamily="34" charset="0"/>
            </a:rPr>
            <a:t>Subtyping polymorphism</a:t>
          </a:r>
        </a:p>
      </dgm:t>
    </dgm:pt>
    <dgm:pt modelId="{B196DD78-9CAB-4B8A-951B-913F9A5EC14E}" type="parTrans" cxnId="{07F401F3-A15E-4113-8257-2529DAD9592A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2918E5D-4D37-4E62-96ED-0223B3293AC9}" type="sibTrans" cxnId="{07F401F3-A15E-4113-8257-2529DAD9592A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15BCE98-86DB-4B2F-BC28-BFC8099E3B1A}">
      <dgm:prSet/>
      <dgm:spPr/>
      <dgm:t>
        <a:bodyPr/>
        <a:lstStyle/>
        <a:p>
          <a:r>
            <a:rPr lang="hr-HR">
              <a:latin typeface="Segoe UI Light" panose="020B0502040204020203" pitchFamily="34" charset="0"/>
              <a:cs typeface="Segoe UI Light" panose="020B0502040204020203" pitchFamily="34" charset="0"/>
            </a:rPr>
            <a:t>Interface polymorphism</a:t>
          </a:r>
        </a:p>
      </dgm:t>
    </dgm:pt>
    <dgm:pt modelId="{0006ECEB-17AB-4BBA-9D53-8D8B13B791BB}" type="parTrans" cxnId="{1CDB3180-A26E-4A95-B77A-46C8AF1599B3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D9E3923-D18C-4E3E-ACA2-3CB7E6320E8D}" type="sibTrans" cxnId="{1CDB3180-A26E-4A95-B77A-46C8AF1599B3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3749681-C9DF-4E32-85C9-B8C273A2E9FF}" type="pres">
      <dgm:prSet presAssocID="{8941388D-6547-486F-BE71-4024982D2448}" presName="diagram" presStyleCnt="0">
        <dgm:presLayoutVars>
          <dgm:dir/>
          <dgm:resizeHandles val="exact"/>
        </dgm:presLayoutVars>
      </dgm:prSet>
      <dgm:spPr/>
    </dgm:pt>
    <dgm:pt modelId="{D383F3DB-9B42-47B1-904D-95C00FC5EAEB}" type="pres">
      <dgm:prSet presAssocID="{C1305AE7-53DE-4224-913E-2D748CF27D52}" presName="node" presStyleLbl="node1" presStyleIdx="0" presStyleCnt="2">
        <dgm:presLayoutVars>
          <dgm:bulletEnabled val="1"/>
        </dgm:presLayoutVars>
      </dgm:prSet>
      <dgm:spPr/>
    </dgm:pt>
    <dgm:pt modelId="{507B64FF-88EC-4F81-9D81-17BEF4FA8476}" type="pres">
      <dgm:prSet presAssocID="{62918E5D-4D37-4E62-96ED-0223B3293AC9}" presName="sibTrans" presStyleCnt="0"/>
      <dgm:spPr/>
    </dgm:pt>
    <dgm:pt modelId="{7665ECF8-3C12-468F-90F3-38223FEF92A5}" type="pres">
      <dgm:prSet presAssocID="{315BCE98-86DB-4B2F-BC28-BFC8099E3B1A}" presName="node" presStyleLbl="node1" presStyleIdx="1" presStyleCnt="2">
        <dgm:presLayoutVars>
          <dgm:bulletEnabled val="1"/>
        </dgm:presLayoutVars>
      </dgm:prSet>
      <dgm:spPr/>
    </dgm:pt>
  </dgm:ptLst>
  <dgm:cxnLst>
    <dgm:cxn modelId="{07F401F3-A15E-4113-8257-2529DAD9592A}" srcId="{8941388D-6547-486F-BE71-4024982D2448}" destId="{C1305AE7-53DE-4224-913E-2D748CF27D52}" srcOrd="0" destOrd="0" parTransId="{B196DD78-9CAB-4B8A-951B-913F9A5EC14E}" sibTransId="{62918E5D-4D37-4E62-96ED-0223B3293AC9}"/>
    <dgm:cxn modelId="{0FC38270-31FE-45B5-B968-9A297529EC37}" type="presOf" srcId="{C1305AE7-53DE-4224-913E-2D748CF27D52}" destId="{D383F3DB-9B42-47B1-904D-95C00FC5EAEB}" srcOrd="0" destOrd="0" presId="urn:microsoft.com/office/officeart/2005/8/layout/default"/>
    <dgm:cxn modelId="{58AF1C7C-B385-4B1B-8F97-4EE8CECEAF99}" type="presOf" srcId="{8941388D-6547-486F-BE71-4024982D2448}" destId="{63749681-C9DF-4E32-85C9-B8C273A2E9FF}" srcOrd="0" destOrd="0" presId="urn:microsoft.com/office/officeart/2005/8/layout/default"/>
    <dgm:cxn modelId="{ADC24AA8-37D8-4E38-85AA-9B8C17E695D5}" type="presOf" srcId="{315BCE98-86DB-4B2F-BC28-BFC8099E3B1A}" destId="{7665ECF8-3C12-468F-90F3-38223FEF92A5}" srcOrd="0" destOrd="0" presId="urn:microsoft.com/office/officeart/2005/8/layout/default"/>
    <dgm:cxn modelId="{1CDB3180-A26E-4A95-B77A-46C8AF1599B3}" srcId="{8941388D-6547-486F-BE71-4024982D2448}" destId="{315BCE98-86DB-4B2F-BC28-BFC8099E3B1A}" srcOrd="1" destOrd="0" parTransId="{0006ECEB-17AB-4BBA-9D53-8D8B13B791BB}" sibTransId="{8D9E3923-D18C-4E3E-ACA2-3CB7E6320E8D}"/>
    <dgm:cxn modelId="{D74D1E9A-3EA8-4F0F-B61A-183D8C66378B}" type="presParOf" srcId="{63749681-C9DF-4E32-85C9-B8C273A2E9FF}" destId="{D383F3DB-9B42-47B1-904D-95C00FC5EAEB}" srcOrd="0" destOrd="0" presId="urn:microsoft.com/office/officeart/2005/8/layout/default"/>
    <dgm:cxn modelId="{30A7FFC4-D94B-43A2-AC12-663B0D6FC09C}" type="presParOf" srcId="{63749681-C9DF-4E32-85C9-B8C273A2E9FF}" destId="{507B64FF-88EC-4F81-9D81-17BEF4FA8476}" srcOrd="1" destOrd="0" presId="urn:microsoft.com/office/officeart/2005/8/layout/default"/>
    <dgm:cxn modelId="{67397A5D-2D6D-4C3E-A101-A46258583713}" type="presParOf" srcId="{63749681-C9DF-4E32-85C9-B8C273A2E9FF}" destId="{7665ECF8-3C12-468F-90F3-38223FEF92A5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D81292-ECEB-4D5E-98A0-D8281DFFB0E7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8393235-82BE-445F-ABEB-7E93C956209B}">
      <dgm:prSet/>
      <dgm:spPr/>
      <dgm:t>
        <a:bodyPr/>
        <a:lstStyle/>
        <a:p>
          <a:r>
            <a:rPr lang="en-US" dirty="0">
              <a:latin typeface="Segoe UI Light" panose="020B0502040204020203" pitchFamily="34" charset="0"/>
              <a:cs typeface="Segoe UI Light" panose="020B0502040204020203" pitchFamily="34" charset="0"/>
            </a:rPr>
            <a:t>Factory pattern</a:t>
          </a:r>
          <a:endParaRPr lang="hr-HR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B7D529E-1B99-4303-841C-F03E4F67FE7A}" type="parTrans" cxnId="{16AFF605-5031-4514-8869-7547645F3A7A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B9341D2-BD0D-4B44-A325-600ACF1347B4}" type="sibTrans" cxnId="{16AFF605-5031-4514-8869-7547645F3A7A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25AF7C1-F584-436D-BAD3-649FDE364EFE}">
      <dgm:prSet/>
      <dgm:spPr/>
      <dgm:t>
        <a:bodyPr/>
        <a:lstStyle/>
        <a:p>
          <a:r>
            <a:rPr lang="en-US">
              <a:latin typeface="Segoe UI Light" panose="020B0502040204020203" pitchFamily="34" charset="0"/>
              <a:cs typeface="Segoe UI Light" panose="020B0502040204020203" pitchFamily="34" charset="0"/>
            </a:rPr>
            <a:t>Service locator pattern</a:t>
          </a:r>
          <a:endParaRPr lang="hr-HR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745678E-13AC-4684-BE12-2A244ECCE2C8}" type="parTrans" cxnId="{CE3024D4-9CE2-4612-B97B-963B70642272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4433B48-73B2-4D29-A468-6DD45ADAFEAA}" type="sibTrans" cxnId="{CE3024D4-9CE2-4612-B97B-963B70642272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385902B-CA08-43A0-9287-1BAE036D62B5}">
      <dgm:prSet/>
      <dgm:spPr/>
      <dgm:t>
        <a:bodyPr/>
        <a:lstStyle/>
        <a:p>
          <a:r>
            <a:rPr lang="en-US">
              <a:latin typeface="Segoe UI Light" panose="020B0502040204020203" pitchFamily="34" charset="0"/>
              <a:cs typeface="Segoe UI Light" panose="020B0502040204020203" pitchFamily="34" charset="0"/>
            </a:rPr>
            <a:t>Strategy pattern</a:t>
          </a:r>
          <a:endParaRPr lang="hr-HR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1ACCEF5C-D6C1-4DDB-B805-06C60008E989}" type="parTrans" cxnId="{76619400-2263-4CB2-B962-07681CCA3ACF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3FBF917-204C-45E1-B15C-ED8E3CB426AC}" type="sibTrans" cxnId="{76619400-2263-4CB2-B962-07681CCA3ACF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00E2CB4-A75F-4BA0-949E-93A656B4C1B2}">
      <dgm:prSet/>
      <dgm:spPr/>
      <dgm:t>
        <a:bodyPr/>
        <a:lstStyle/>
        <a:p>
          <a:r>
            <a:rPr lang="en-US">
              <a:latin typeface="Segoe UI Light" panose="020B0502040204020203" pitchFamily="34" charset="0"/>
              <a:cs typeface="Segoe UI Light" panose="020B0502040204020203" pitchFamily="34" charset="0"/>
            </a:rPr>
            <a:t>Dependency injection</a:t>
          </a:r>
          <a:endParaRPr lang="hr-HR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ADA6F31-1F2B-46CB-8DBB-955A5C4EF410}" type="parTrans" cxnId="{429F7162-1905-47C6-B5D5-C1AB3ABCA653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E6334B6-18D9-4235-A3F8-E50A388DC2FE}" type="sibTrans" cxnId="{429F7162-1905-47C6-B5D5-C1AB3ABCA653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5A7D733-6021-401D-B3B1-4F483F5F0505}">
      <dgm:prSet/>
      <dgm:spPr/>
      <dgm:t>
        <a:bodyPr/>
        <a:lstStyle/>
        <a:p>
          <a:r>
            <a:rPr lang="en-US">
              <a:latin typeface="Segoe UI Light" panose="020B0502040204020203" pitchFamily="34" charset="0"/>
              <a:cs typeface="Segoe UI Light" panose="020B0502040204020203" pitchFamily="34" charset="0"/>
            </a:rPr>
            <a:t>Template method pattern</a:t>
          </a:r>
          <a:endParaRPr lang="hr-HR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4DCAA1B-EEF4-4F53-8F00-9379DE181F27}" type="parTrans" cxnId="{45782EC5-A08C-4529-BE74-2B84C008DB4C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60FEF53-2888-40AE-8F59-62D2FD71AE5D}" type="sibTrans" cxnId="{45782EC5-A08C-4529-BE74-2B84C008DB4C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A13530F-2391-413C-9128-8CB3B32AFAF4}" type="pres">
      <dgm:prSet presAssocID="{54D81292-ECEB-4D5E-98A0-D8281DFFB0E7}" presName="diagram" presStyleCnt="0">
        <dgm:presLayoutVars>
          <dgm:dir/>
          <dgm:resizeHandles val="exact"/>
        </dgm:presLayoutVars>
      </dgm:prSet>
      <dgm:spPr/>
    </dgm:pt>
    <dgm:pt modelId="{4683EDA4-420A-457D-8A55-BD4B93474C7E}" type="pres">
      <dgm:prSet presAssocID="{18393235-82BE-445F-ABEB-7E93C956209B}" presName="node" presStyleLbl="node1" presStyleIdx="0" presStyleCnt="5">
        <dgm:presLayoutVars>
          <dgm:bulletEnabled val="1"/>
        </dgm:presLayoutVars>
      </dgm:prSet>
      <dgm:spPr/>
    </dgm:pt>
    <dgm:pt modelId="{689A8AFD-A5F9-4C12-9D75-0AB23FF3E6C4}" type="pres">
      <dgm:prSet presAssocID="{FB9341D2-BD0D-4B44-A325-600ACF1347B4}" presName="sibTrans" presStyleCnt="0"/>
      <dgm:spPr/>
    </dgm:pt>
    <dgm:pt modelId="{3CA33D5C-3DFA-46B5-B05C-C331000C7190}" type="pres">
      <dgm:prSet presAssocID="{225AF7C1-F584-436D-BAD3-649FDE364EFE}" presName="node" presStyleLbl="node1" presStyleIdx="1" presStyleCnt="5">
        <dgm:presLayoutVars>
          <dgm:bulletEnabled val="1"/>
        </dgm:presLayoutVars>
      </dgm:prSet>
      <dgm:spPr/>
    </dgm:pt>
    <dgm:pt modelId="{56D49EF5-28C8-47CB-9BC5-FB54A6868F1C}" type="pres">
      <dgm:prSet presAssocID="{F4433B48-73B2-4D29-A468-6DD45ADAFEAA}" presName="sibTrans" presStyleCnt="0"/>
      <dgm:spPr/>
    </dgm:pt>
    <dgm:pt modelId="{A53F6823-1A40-4277-A5E1-5DCFFBDD5CC0}" type="pres">
      <dgm:prSet presAssocID="{F385902B-CA08-43A0-9287-1BAE036D62B5}" presName="node" presStyleLbl="node1" presStyleIdx="2" presStyleCnt="5">
        <dgm:presLayoutVars>
          <dgm:bulletEnabled val="1"/>
        </dgm:presLayoutVars>
      </dgm:prSet>
      <dgm:spPr/>
    </dgm:pt>
    <dgm:pt modelId="{3D2166D8-5D36-412F-8457-C3C7D91CBF44}" type="pres">
      <dgm:prSet presAssocID="{33FBF917-204C-45E1-B15C-ED8E3CB426AC}" presName="sibTrans" presStyleCnt="0"/>
      <dgm:spPr/>
    </dgm:pt>
    <dgm:pt modelId="{87EA4088-2E7E-4025-9600-1210C99B7F63}" type="pres">
      <dgm:prSet presAssocID="{700E2CB4-A75F-4BA0-949E-93A656B4C1B2}" presName="node" presStyleLbl="node1" presStyleIdx="3" presStyleCnt="5">
        <dgm:presLayoutVars>
          <dgm:bulletEnabled val="1"/>
        </dgm:presLayoutVars>
      </dgm:prSet>
      <dgm:spPr/>
    </dgm:pt>
    <dgm:pt modelId="{CF46F81F-DEEE-463C-BEDB-B08C9938F03D}" type="pres">
      <dgm:prSet presAssocID="{2E6334B6-18D9-4235-A3F8-E50A388DC2FE}" presName="sibTrans" presStyleCnt="0"/>
      <dgm:spPr/>
    </dgm:pt>
    <dgm:pt modelId="{2106D228-A517-4EC3-A74D-C9E163E23DA7}" type="pres">
      <dgm:prSet presAssocID="{A5A7D733-6021-401D-B3B1-4F483F5F0505}" presName="node" presStyleLbl="node1" presStyleIdx="4" presStyleCnt="5">
        <dgm:presLayoutVars>
          <dgm:bulletEnabled val="1"/>
        </dgm:presLayoutVars>
      </dgm:prSet>
      <dgm:spPr/>
    </dgm:pt>
  </dgm:ptLst>
  <dgm:cxnLst>
    <dgm:cxn modelId="{78153D34-A1F9-4AD1-AE29-314560B0A4F8}" type="presOf" srcId="{A5A7D733-6021-401D-B3B1-4F483F5F0505}" destId="{2106D228-A517-4EC3-A74D-C9E163E23DA7}" srcOrd="0" destOrd="0" presId="urn:microsoft.com/office/officeart/2005/8/layout/default"/>
    <dgm:cxn modelId="{0E6D06CE-8490-410B-AC07-BF037E5D75E2}" type="presOf" srcId="{700E2CB4-A75F-4BA0-949E-93A656B4C1B2}" destId="{87EA4088-2E7E-4025-9600-1210C99B7F63}" srcOrd="0" destOrd="0" presId="urn:microsoft.com/office/officeart/2005/8/layout/default"/>
    <dgm:cxn modelId="{76619400-2263-4CB2-B962-07681CCA3ACF}" srcId="{54D81292-ECEB-4D5E-98A0-D8281DFFB0E7}" destId="{F385902B-CA08-43A0-9287-1BAE036D62B5}" srcOrd="2" destOrd="0" parTransId="{1ACCEF5C-D6C1-4DDB-B805-06C60008E989}" sibTransId="{33FBF917-204C-45E1-B15C-ED8E3CB426AC}"/>
    <dgm:cxn modelId="{CE3024D4-9CE2-4612-B97B-963B70642272}" srcId="{54D81292-ECEB-4D5E-98A0-D8281DFFB0E7}" destId="{225AF7C1-F584-436D-BAD3-649FDE364EFE}" srcOrd="1" destOrd="0" parTransId="{C745678E-13AC-4684-BE12-2A244ECCE2C8}" sibTransId="{F4433B48-73B2-4D29-A468-6DD45ADAFEAA}"/>
    <dgm:cxn modelId="{429F7162-1905-47C6-B5D5-C1AB3ABCA653}" srcId="{54D81292-ECEB-4D5E-98A0-D8281DFFB0E7}" destId="{700E2CB4-A75F-4BA0-949E-93A656B4C1B2}" srcOrd="3" destOrd="0" parTransId="{BADA6F31-1F2B-46CB-8DBB-955A5C4EF410}" sibTransId="{2E6334B6-18D9-4235-A3F8-E50A388DC2FE}"/>
    <dgm:cxn modelId="{719450A1-E43B-47D2-BB3B-1646E5514F65}" type="presOf" srcId="{18393235-82BE-445F-ABEB-7E93C956209B}" destId="{4683EDA4-420A-457D-8A55-BD4B93474C7E}" srcOrd="0" destOrd="0" presId="urn:microsoft.com/office/officeart/2005/8/layout/default"/>
    <dgm:cxn modelId="{45782EC5-A08C-4529-BE74-2B84C008DB4C}" srcId="{54D81292-ECEB-4D5E-98A0-D8281DFFB0E7}" destId="{A5A7D733-6021-401D-B3B1-4F483F5F0505}" srcOrd="4" destOrd="0" parTransId="{D4DCAA1B-EEF4-4F53-8F00-9379DE181F27}" sibTransId="{560FEF53-2888-40AE-8F59-62D2FD71AE5D}"/>
    <dgm:cxn modelId="{1EF3CB5F-B2D2-4984-B877-6FD5747B88C0}" type="presOf" srcId="{225AF7C1-F584-436D-BAD3-649FDE364EFE}" destId="{3CA33D5C-3DFA-46B5-B05C-C331000C7190}" srcOrd="0" destOrd="0" presId="urn:microsoft.com/office/officeart/2005/8/layout/default"/>
    <dgm:cxn modelId="{16AFF605-5031-4514-8869-7547645F3A7A}" srcId="{54D81292-ECEB-4D5E-98A0-D8281DFFB0E7}" destId="{18393235-82BE-445F-ABEB-7E93C956209B}" srcOrd="0" destOrd="0" parTransId="{DB7D529E-1B99-4303-841C-F03E4F67FE7A}" sibTransId="{FB9341D2-BD0D-4B44-A325-600ACF1347B4}"/>
    <dgm:cxn modelId="{64C75B8A-CFDD-4182-8A2A-A5F01AA34EBB}" type="presOf" srcId="{F385902B-CA08-43A0-9287-1BAE036D62B5}" destId="{A53F6823-1A40-4277-A5E1-5DCFFBDD5CC0}" srcOrd="0" destOrd="0" presId="urn:microsoft.com/office/officeart/2005/8/layout/default"/>
    <dgm:cxn modelId="{77A6B934-9016-404A-946F-B4CC082DF10E}" type="presOf" srcId="{54D81292-ECEB-4D5E-98A0-D8281DFFB0E7}" destId="{2A13530F-2391-413C-9128-8CB3B32AFAF4}" srcOrd="0" destOrd="0" presId="urn:microsoft.com/office/officeart/2005/8/layout/default"/>
    <dgm:cxn modelId="{55671395-60CB-4D0F-9051-866C9BEFCD56}" type="presParOf" srcId="{2A13530F-2391-413C-9128-8CB3B32AFAF4}" destId="{4683EDA4-420A-457D-8A55-BD4B93474C7E}" srcOrd="0" destOrd="0" presId="urn:microsoft.com/office/officeart/2005/8/layout/default"/>
    <dgm:cxn modelId="{073634CC-6F13-42F4-9038-252DF597675D}" type="presParOf" srcId="{2A13530F-2391-413C-9128-8CB3B32AFAF4}" destId="{689A8AFD-A5F9-4C12-9D75-0AB23FF3E6C4}" srcOrd="1" destOrd="0" presId="urn:microsoft.com/office/officeart/2005/8/layout/default"/>
    <dgm:cxn modelId="{9B9B65D3-F492-4B1B-8157-CF5894CE1ECB}" type="presParOf" srcId="{2A13530F-2391-413C-9128-8CB3B32AFAF4}" destId="{3CA33D5C-3DFA-46B5-B05C-C331000C7190}" srcOrd="2" destOrd="0" presId="urn:microsoft.com/office/officeart/2005/8/layout/default"/>
    <dgm:cxn modelId="{DD16B4A9-A9D6-4F4E-B212-4022CF34F433}" type="presParOf" srcId="{2A13530F-2391-413C-9128-8CB3B32AFAF4}" destId="{56D49EF5-28C8-47CB-9BC5-FB54A6868F1C}" srcOrd="3" destOrd="0" presId="urn:microsoft.com/office/officeart/2005/8/layout/default"/>
    <dgm:cxn modelId="{154CEAFA-38EF-45C7-AC30-2B30E081687B}" type="presParOf" srcId="{2A13530F-2391-413C-9128-8CB3B32AFAF4}" destId="{A53F6823-1A40-4277-A5E1-5DCFFBDD5CC0}" srcOrd="4" destOrd="0" presId="urn:microsoft.com/office/officeart/2005/8/layout/default"/>
    <dgm:cxn modelId="{1EDBE039-2382-43AC-B9AF-934ADEDB956A}" type="presParOf" srcId="{2A13530F-2391-413C-9128-8CB3B32AFAF4}" destId="{3D2166D8-5D36-412F-8457-C3C7D91CBF44}" srcOrd="5" destOrd="0" presId="urn:microsoft.com/office/officeart/2005/8/layout/default"/>
    <dgm:cxn modelId="{85FEEF38-1E4B-4393-91C0-46F486C6F8CE}" type="presParOf" srcId="{2A13530F-2391-413C-9128-8CB3B32AFAF4}" destId="{87EA4088-2E7E-4025-9600-1210C99B7F63}" srcOrd="6" destOrd="0" presId="urn:microsoft.com/office/officeart/2005/8/layout/default"/>
    <dgm:cxn modelId="{E5931267-D11D-409F-A441-51A321DD86AE}" type="presParOf" srcId="{2A13530F-2391-413C-9128-8CB3B32AFAF4}" destId="{CF46F81F-DEEE-463C-BEDB-B08C9938F03D}" srcOrd="7" destOrd="0" presId="urn:microsoft.com/office/officeart/2005/8/layout/default"/>
    <dgm:cxn modelId="{D75E6EE1-EB6B-4EBA-80F7-A8EC20176C18}" type="presParOf" srcId="{2A13530F-2391-413C-9128-8CB3B32AFAF4}" destId="{2106D228-A517-4EC3-A74D-C9E163E23DA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68FF2D-5BEF-4B25-AD6C-46D2F98849D6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829222F-124E-4E54-92E0-E6503DB7EDA6}">
      <dgm:prSet custT="1"/>
      <dgm:spPr/>
      <dgm:t>
        <a:bodyPr/>
        <a:lstStyle/>
        <a:p>
          <a:r>
            <a:rPr lang="en-US" sz="1800" dirty="0">
              <a:latin typeface="Segoe UI Light" panose="020B0502040204020203" pitchFamily="34" charset="0"/>
              <a:cs typeface="Segoe UI Light" panose="020B0502040204020203" pitchFamily="34" charset="0"/>
            </a:rPr>
            <a:t>Check if event is already handled</a:t>
          </a:r>
        </a:p>
      </dgm:t>
    </dgm:pt>
    <dgm:pt modelId="{76DE5921-5500-4354-B9CE-24345971827F}" type="parTrans" cxnId="{31C8BD32-FD48-4030-AF35-6F5DD6D5B5C3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A47F101-856D-4C7A-B136-E223BCB1B1B0}" type="sibTrans" cxnId="{31C8BD32-FD48-4030-AF35-6F5DD6D5B5C3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E95740D-C973-46EA-8DCA-B315BA4094BC}">
      <dgm:prSet custT="1"/>
      <dgm:spPr/>
      <dgm:t>
        <a:bodyPr/>
        <a:lstStyle/>
        <a:p>
          <a:r>
            <a:rPr lang="en-US" sz="1800">
              <a:latin typeface="Segoe UI Light" panose="020B0502040204020203" pitchFamily="34" charset="0"/>
              <a:cs typeface="Segoe UI Light" panose="020B0502040204020203" pitchFamily="34" charset="0"/>
            </a:rPr>
            <a:t>Check if this codeunit is in charge of the event</a:t>
          </a:r>
          <a:endParaRPr lang="en-US" sz="1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A50EE11-9E1B-4303-B736-B82E2217462B}" type="parTrans" cxnId="{4EC6183D-581C-430E-BCC6-A05FDA542936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7AB5F24-B724-4CF5-A850-E56376D991E5}" type="sibTrans" cxnId="{4EC6183D-581C-430E-BCC6-A05FDA542936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CE2E532-036C-45D8-83A4-F76C08D638C7}">
      <dgm:prSet custT="1"/>
      <dgm:spPr/>
      <dgm:t>
        <a:bodyPr/>
        <a:lstStyle/>
        <a:p>
          <a:r>
            <a:rPr lang="en-US" sz="1800">
              <a:latin typeface="Segoe UI Light" panose="020B0502040204020203" pitchFamily="34" charset="0"/>
              <a:cs typeface="Segoe UI Light" panose="020B0502040204020203" pitchFamily="34" charset="0"/>
            </a:rPr>
            <a:t>Execute logic</a:t>
          </a:r>
          <a:endParaRPr lang="en-US" sz="1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8C90BA9-4FBE-4A31-8BC2-62AE5592BC3F}" type="parTrans" cxnId="{2FF3641E-7FBC-491E-9D3E-800FD9DD0783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859E176-4ED9-401D-983B-868BE9F98E74}" type="sibTrans" cxnId="{2FF3641E-7FBC-491E-9D3E-800FD9DD0783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81F403A-53B4-4E65-A6CF-3D78774300BC}">
      <dgm:prSet custT="1"/>
      <dgm:spPr/>
      <dgm:t>
        <a:bodyPr/>
        <a:lstStyle/>
        <a:p>
          <a:r>
            <a:rPr lang="en-US" sz="1800">
              <a:latin typeface="Segoe UI Light" panose="020B0502040204020203" pitchFamily="34" charset="0"/>
              <a:cs typeface="Segoe UI Light" panose="020B0502040204020203" pitchFamily="34" charset="0"/>
            </a:rPr>
            <a:t>Set “handled” parameter</a:t>
          </a:r>
          <a:endParaRPr lang="en-US" sz="18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AF16407-2E35-4562-80E5-2043FC334BC7}" type="parTrans" cxnId="{3E1F71A6-C59C-43CF-AACC-400E31590B37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8E21765-4EA7-4DAA-A005-36FD730717CE}" type="sibTrans" cxnId="{3E1F71A6-C59C-43CF-AACC-400E31590B37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05E8777-92FA-4AB0-8D94-A583B63797CC}" type="pres">
      <dgm:prSet presAssocID="{E268FF2D-5BEF-4B25-AD6C-46D2F98849D6}" presName="linearFlow" presStyleCnt="0">
        <dgm:presLayoutVars>
          <dgm:resizeHandles val="exact"/>
        </dgm:presLayoutVars>
      </dgm:prSet>
      <dgm:spPr/>
    </dgm:pt>
    <dgm:pt modelId="{61A9DFE1-D19A-40D4-9F6A-CF8FCFFCB1C8}" type="pres">
      <dgm:prSet presAssocID="{D829222F-124E-4E54-92E0-E6503DB7EDA6}" presName="node" presStyleLbl="node1" presStyleIdx="0" presStyleCnt="4" custScaleX="259374">
        <dgm:presLayoutVars>
          <dgm:bulletEnabled val="1"/>
        </dgm:presLayoutVars>
      </dgm:prSet>
      <dgm:spPr/>
    </dgm:pt>
    <dgm:pt modelId="{BD82E5D3-B61A-4049-8804-B7E0268AB151}" type="pres">
      <dgm:prSet presAssocID="{AA47F101-856D-4C7A-B136-E223BCB1B1B0}" presName="sibTrans" presStyleLbl="sibTrans2D1" presStyleIdx="0" presStyleCnt="3"/>
      <dgm:spPr/>
    </dgm:pt>
    <dgm:pt modelId="{2DD4728D-2398-4E35-A930-F39139DB1645}" type="pres">
      <dgm:prSet presAssocID="{AA47F101-856D-4C7A-B136-E223BCB1B1B0}" presName="connectorText" presStyleLbl="sibTrans2D1" presStyleIdx="0" presStyleCnt="3"/>
      <dgm:spPr/>
    </dgm:pt>
    <dgm:pt modelId="{8D22B3E2-26D4-4C5D-9D40-715974AB6941}" type="pres">
      <dgm:prSet presAssocID="{8E95740D-C973-46EA-8DCA-B315BA4094BC}" presName="node" presStyleLbl="node1" presStyleIdx="1" presStyleCnt="4" custScaleX="259374">
        <dgm:presLayoutVars>
          <dgm:bulletEnabled val="1"/>
        </dgm:presLayoutVars>
      </dgm:prSet>
      <dgm:spPr/>
    </dgm:pt>
    <dgm:pt modelId="{A88BF16C-CCE1-4CE7-897D-CB00C185A78D}" type="pres">
      <dgm:prSet presAssocID="{97AB5F24-B724-4CF5-A850-E56376D991E5}" presName="sibTrans" presStyleLbl="sibTrans2D1" presStyleIdx="1" presStyleCnt="3"/>
      <dgm:spPr/>
    </dgm:pt>
    <dgm:pt modelId="{F08F52E7-62EF-403D-8B3C-B00E2EFE897E}" type="pres">
      <dgm:prSet presAssocID="{97AB5F24-B724-4CF5-A850-E56376D991E5}" presName="connectorText" presStyleLbl="sibTrans2D1" presStyleIdx="1" presStyleCnt="3"/>
      <dgm:spPr/>
    </dgm:pt>
    <dgm:pt modelId="{E7CC7117-580C-4907-8187-6F0C86DE00E5}" type="pres">
      <dgm:prSet presAssocID="{BCE2E532-036C-45D8-83A4-F76C08D638C7}" presName="node" presStyleLbl="node1" presStyleIdx="2" presStyleCnt="4" custScaleX="259374">
        <dgm:presLayoutVars>
          <dgm:bulletEnabled val="1"/>
        </dgm:presLayoutVars>
      </dgm:prSet>
      <dgm:spPr/>
    </dgm:pt>
    <dgm:pt modelId="{2F77A67F-50F2-4764-8392-017FBE13FBD3}" type="pres">
      <dgm:prSet presAssocID="{D859E176-4ED9-401D-983B-868BE9F98E74}" presName="sibTrans" presStyleLbl="sibTrans2D1" presStyleIdx="2" presStyleCnt="3"/>
      <dgm:spPr/>
    </dgm:pt>
    <dgm:pt modelId="{122F5F27-975B-4A53-8BDF-75850DC7F3B6}" type="pres">
      <dgm:prSet presAssocID="{D859E176-4ED9-401D-983B-868BE9F98E74}" presName="connectorText" presStyleLbl="sibTrans2D1" presStyleIdx="2" presStyleCnt="3"/>
      <dgm:spPr/>
    </dgm:pt>
    <dgm:pt modelId="{CFC3302D-97CF-4E7C-A04A-6FE50F606202}" type="pres">
      <dgm:prSet presAssocID="{781F403A-53B4-4E65-A6CF-3D78774300BC}" presName="node" presStyleLbl="node1" presStyleIdx="3" presStyleCnt="4" custScaleX="259374">
        <dgm:presLayoutVars>
          <dgm:bulletEnabled val="1"/>
        </dgm:presLayoutVars>
      </dgm:prSet>
      <dgm:spPr/>
    </dgm:pt>
  </dgm:ptLst>
  <dgm:cxnLst>
    <dgm:cxn modelId="{298245CC-5445-4FAE-8983-5E03DA565C32}" type="presOf" srcId="{781F403A-53B4-4E65-A6CF-3D78774300BC}" destId="{CFC3302D-97CF-4E7C-A04A-6FE50F606202}" srcOrd="0" destOrd="0" presId="urn:microsoft.com/office/officeart/2005/8/layout/process2"/>
    <dgm:cxn modelId="{CFCFFB02-3462-4D4D-AE43-1441A1C6C69C}" type="presOf" srcId="{8E95740D-C973-46EA-8DCA-B315BA4094BC}" destId="{8D22B3E2-26D4-4C5D-9D40-715974AB6941}" srcOrd="0" destOrd="0" presId="urn:microsoft.com/office/officeart/2005/8/layout/process2"/>
    <dgm:cxn modelId="{4EC6183D-581C-430E-BCC6-A05FDA542936}" srcId="{E268FF2D-5BEF-4B25-AD6C-46D2F98849D6}" destId="{8E95740D-C973-46EA-8DCA-B315BA4094BC}" srcOrd="1" destOrd="0" parTransId="{4A50EE11-9E1B-4303-B736-B82E2217462B}" sibTransId="{97AB5F24-B724-4CF5-A850-E56376D991E5}"/>
    <dgm:cxn modelId="{1CD8D308-CE32-47DA-B356-748B45947989}" type="presOf" srcId="{E268FF2D-5BEF-4B25-AD6C-46D2F98849D6}" destId="{A05E8777-92FA-4AB0-8D94-A583B63797CC}" srcOrd="0" destOrd="0" presId="urn:microsoft.com/office/officeart/2005/8/layout/process2"/>
    <dgm:cxn modelId="{E4606263-947F-46C1-A163-BCEB98090E66}" type="presOf" srcId="{AA47F101-856D-4C7A-B136-E223BCB1B1B0}" destId="{2DD4728D-2398-4E35-A930-F39139DB1645}" srcOrd="1" destOrd="0" presId="urn:microsoft.com/office/officeart/2005/8/layout/process2"/>
    <dgm:cxn modelId="{DAE6280E-F089-4609-B643-98C36679779E}" type="presOf" srcId="{97AB5F24-B724-4CF5-A850-E56376D991E5}" destId="{F08F52E7-62EF-403D-8B3C-B00E2EFE897E}" srcOrd="1" destOrd="0" presId="urn:microsoft.com/office/officeart/2005/8/layout/process2"/>
    <dgm:cxn modelId="{2657F64B-5AD2-4253-879D-110F5D95185C}" type="presOf" srcId="{D859E176-4ED9-401D-983B-868BE9F98E74}" destId="{2F77A67F-50F2-4764-8392-017FBE13FBD3}" srcOrd="0" destOrd="0" presId="urn:microsoft.com/office/officeart/2005/8/layout/process2"/>
    <dgm:cxn modelId="{8D274190-E5D0-4CEE-912E-F99EF8D9F676}" type="presOf" srcId="{AA47F101-856D-4C7A-B136-E223BCB1B1B0}" destId="{BD82E5D3-B61A-4049-8804-B7E0268AB151}" srcOrd="0" destOrd="0" presId="urn:microsoft.com/office/officeart/2005/8/layout/process2"/>
    <dgm:cxn modelId="{258ACFE9-9812-4F3F-B014-910CA4666D2E}" type="presOf" srcId="{BCE2E532-036C-45D8-83A4-F76C08D638C7}" destId="{E7CC7117-580C-4907-8187-6F0C86DE00E5}" srcOrd="0" destOrd="0" presId="urn:microsoft.com/office/officeart/2005/8/layout/process2"/>
    <dgm:cxn modelId="{18DA738F-1A04-406A-9B53-A1D450AAB8AD}" type="presOf" srcId="{97AB5F24-B724-4CF5-A850-E56376D991E5}" destId="{A88BF16C-CCE1-4CE7-897D-CB00C185A78D}" srcOrd="0" destOrd="0" presId="urn:microsoft.com/office/officeart/2005/8/layout/process2"/>
    <dgm:cxn modelId="{C46921D9-BF26-4008-8420-CF76E724BED2}" type="presOf" srcId="{D859E176-4ED9-401D-983B-868BE9F98E74}" destId="{122F5F27-975B-4A53-8BDF-75850DC7F3B6}" srcOrd="1" destOrd="0" presId="urn:microsoft.com/office/officeart/2005/8/layout/process2"/>
    <dgm:cxn modelId="{31C8BD32-FD48-4030-AF35-6F5DD6D5B5C3}" srcId="{E268FF2D-5BEF-4B25-AD6C-46D2F98849D6}" destId="{D829222F-124E-4E54-92E0-E6503DB7EDA6}" srcOrd="0" destOrd="0" parTransId="{76DE5921-5500-4354-B9CE-24345971827F}" sibTransId="{AA47F101-856D-4C7A-B136-E223BCB1B1B0}"/>
    <dgm:cxn modelId="{2FF3641E-7FBC-491E-9D3E-800FD9DD0783}" srcId="{E268FF2D-5BEF-4B25-AD6C-46D2F98849D6}" destId="{BCE2E532-036C-45D8-83A4-F76C08D638C7}" srcOrd="2" destOrd="0" parTransId="{48C90BA9-4FBE-4A31-8BC2-62AE5592BC3F}" sibTransId="{D859E176-4ED9-401D-983B-868BE9F98E74}"/>
    <dgm:cxn modelId="{3E1F71A6-C59C-43CF-AACC-400E31590B37}" srcId="{E268FF2D-5BEF-4B25-AD6C-46D2F98849D6}" destId="{781F403A-53B4-4E65-A6CF-3D78774300BC}" srcOrd="3" destOrd="0" parTransId="{8AF16407-2E35-4562-80E5-2043FC334BC7}" sibTransId="{B8E21765-4EA7-4DAA-A005-36FD730717CE}"/>
    <dgm:cxn modelId="{434C9665-DF36-4307-B3CE-91CC80A7D50B}" type="presOf" srcId="{D829222F-124E-4E54-92E0-E6503DB7EDA6}" destId="{61A9DFE1-D19A-40D4-9F6A-CF8FCFFCB1C8}" srcOrd="0" destOrd="0" presId="urn:microsoft.com/office/officeart/2005/8/layout/process2"/>
    <dgm:cxn modelId="{963B0C42-2536-40FB-B0A7-6566FBA05CF0}" type="presParOf" srcId="{A05E8777-92FA-4AB0-8D94-A583B63797CC}" destId="{61A9DFE1-D19A-40D4-9F6A-CF8FCFFCB1C8}" srcOrd="0" destOrd="0" presId="urn:microsoft.com/office/officeart/2005/8/layout/process2"/>
    <dgm:cxn modelId="{3E54143B-4AD8-49B1-B810-A3191A0A42DF}" type="presParOf" srcId="{A05E8777-92FA-4AB0-8D94-A583B63797CC}" destId="{BD82E5D3-B61A-4049-8804-B7E0268AB151}" srcOrd="1" destOrd="0" presId="urn:microsoft.com/office/officeart/2005/8/layout/process2"/>
    <dgm:cxn modelId="{8756F931-3198-45A6-B5F0-94179506F5CB}" type="presParOf" srcId="{BD82E5D3-B61A-4049-8804-B7E0268AB151}" destId="{2DD4728D-2398-4E35-A930-F39139DB1645}" srcOrd="0" destOrd="0" presId="urn:microsoft.com/office/officeart/2005/8/layout/process2"/>
    <dgm:cxn modelId="{6D169242-8477-417F-99E9-B61D6DD176D3}" type="presParOf" srcId="{A05E8777-92FA-4AB0-8D94-A583B63797CC}" destId="{8D22B3E2-26D4-4C5D-9D40-715974AB6941}" srcOrd="2" destOrd="0" presId="urn:microsoft.com/office/officeart/2005/8/layout/process2"/>
    <dgm:cxn modelId="{3D50A6E0-54FA-41B6-B3B6-86A8FC305B32}" type="presParOf" srcId="{A05E8777-92FA-4AB0-8D94-A583B63797CC}" destId="{A88BF16C-CCE1-4CE7-897D-CB00C185A78D}" srcOrd="3" destOrd="0" presId="urn:microsoft.com/office/officeart/2005/8/layout/process2"/>
    <dgm:cxn modelId="{2211BAC6-E1D0-40C9-9A0E-766F49B58AFE}" type="presParOf" srcId="{A88BF16C-CCE1-4CE7-897D-CB00C185A78D}" destId="{F08F52E7-62EF-403D-8B3C-B00E2EFE897E}" srcOrd="0" destOrd="0" presId="urn:microsoft.com/office/officeart/2005/8/layout/process2"/>
    <dgm:cxn modelId="{F46DFE07-5ED9-4FAD-8C50-17DC09BEC39E}" type="presParOf" srcId="{A05E8777-92FA-4AB0-8D94-A583B63797CC}" destId="{E7CC7117-580C-4907-8187-6F0C86DE00E5}" srcOrd="4" destOrd="0" presId="urn:microsoft.com/office/officeart/2005/8/layout/process2"/>
    <dgm:cxn modelId="{3F1CAE3A-E026-400E-81AB-48941DBCCBC2}" type="presParOf" srcId="{A05E8777-92FA-4AB0-8D94-A583B63797CC}" destId="{2F77A67F-50F2-4764-8392-017FBE13FBD3}" srcOrd="5" destOrd="0" presId="urn:microsoft.com/office/officeart/2005/8/layout/process2"/>
    <dgm:cxn modelId="{D4951DA7-9CC9-4D95-99AB-C167CC1C295F}" type="presParOf" srcId="{2F77A67F-50F2-4764-8392-017FBE13FBD3}" destId="{122F5F27-975B-4A53-8BDF-75850DC7F3B6}" srcOrd="0" destOrd="0" presId="urn:microsoft.com/office/officeart/2005/8/layout/process2"/>
    <dgm:cxn modelId="{AEF4BAB6-A50E-41CB-9D4A-5D129E22C5B9}" type="presParOf" srcId="{A05E8777-92FA-4AB0-8D94-A583B63797CC}" destId="{CFC3302D-97CF-4E7C-A04A-6FE50F60620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268FF2D-5BEF-4B25-AD6C-46D2F98849D6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829222F-124E-4E54-92E0-E6503DB7EDA6}">
      <dgm:prSet custT="1"/>
      <dgm:spPr/>
      <dgm:t>
        <a:bodyPr/>
        <a:lstStyle/>
        <a:p>
          <a:r>
            <a:rPr lang="en-US" sz="1800" dirty="0">
              <a:latin typeface="Segoe UI Light" panose="020B0502040204020203" pitchFamily="34" charset="0"/>
              <a:cs typeface="Segoe UI Light" panose="020B0502040204020203" pitchFamily="34" charset="0"/>
            </a:rPr>
            <a:t>Find subscriber codeunit in charge of the event</a:t>
          </a:r>
        </a:p>
      </dgm:t>
    </dgm:pt>
    <dgm:pt modelId="{76DE5921-5500-4354-B9CE-24345971827F}" type="parTrans" cxnId="{31C8BD32-FD48-4030-AF35-6F5DD6D5B5C3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A47F101-856D-4C7A-B136-E223BCB1B1B0}" type="sibTrans" cxnId="{31C8BD32-FD48-4030-AF35-6F5DD6D5B5C3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E95740D-C973-46EA-8DCA-B315BA4094BC}">
      <dgm:prSet custT="1"/>
      <dgm:spPr/>
      <dgm:t>
        <a:bodyPr/>
        <a:lstStyle/>
        <a:p>
          <a:r>
            <a:rPr lang="en-US" sz="1800" dirty="0">
              <a:latin typeface="Segoe UI Light" panose="020B0502040204020203" pitchFamily="34" charset="0"/>
              <a:cs typeface="Segoe UI Light" panose="020B0502040204020203" pitchFamily="34" charset="0"/>
            </a:rPr>
            <a:t>Call the event</a:t>
          </a:r>
        </a:p>
      </dgm:t>
    </dgm:pt>
    <dgm:pt modelId="{4A50EE11-9E1B-4303-B736-B82E2217462B}" type="parTrans" cxnId="{4EC6183D-581C-430E-BCC6-A05FDA542936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7AB5F24-B724-4CF5-A850-E56376D991E5}" type="sibTrans" cxnId="{4EC6183D-581C-430E-BCC6-A05FDA542936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CE2E532-036C-45D8-83A4-F76C08D638C7}">
      <dgm:prSet custT="1"/>
      <dgm:spPr/>
      <dgm:t>
        <a:bodyPr/>
        <a:lstStyle/>
        <a:p>
          <a:r>
            <a:rPr lang="en-US" sz="1800" dirty="0">
              <a:latin typeface="Segoe UI Light" panose="020B0502040204020203" pitchFamily="34" charset="0"/>
              <a:cs typeface="Segoe UI Light" panose="020B0502040204020203" pitchFamily="34" charset="0"/>
            </a:rPr>
            <a:t>Make sure that event was handled</a:t>
          </a:r>
        </a:p>
      </dgm:t>
    </dgm:pt>
    <dgm:pt modelId="{48C90BA9-4FBE-4A31-8BC2-62AE5592BC3F}" type="parTrans" cxnId="{2FF3641E-7FBC-491E-9D3E-800FD9DD0783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859E176-4ED9-401D-983B-868BE9F98E74}" type="sibTrans" cxnId="{2FF3641E-7FBC-491E-9D3E-800FD9DD0783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05E8777-92FA-4AB0-8D94-A583B63797CC}" type="pres">
      <dgm:prSet presAssocID="{E268FF2D-5BEF-4B25-AD6C-46D2F98849D6}" presName="linearFlow" presStyleCnt="0">
        <dgm:presLayoutVars>
          <dgm:resizeHandles val="exact"/>
        </dgm:presLayoutVars>
      </dgm:prSet>
      <dgm:spPr/>
    </dgm:pt>
    <dgm:pt modelId="{61A9DFE1-D19A-40D4-9F6A-CF8FCFFCB1C8}" type="pres">
      <dgm:prSet presAssocID="{D829222F-124E-4E54-92E0-E6503DB7EDA6}" presName="node" presStyleLbl="node1" presStyleIdx="0" presStyleCnt="3" custScaleX="313842" custLinFactNeighborX="-23424" custLinFactNeighborY="0">
        <dgm:presLayoutVars>
          <dgm:bulletEnabled val="1"/>
        </dgm:presLayoutVars>
      </dgm:prSet>
      <dgm:spPr/>
    </dgm:pt>
    <dgm:pt modelId="{BD82E5D3-B61A-4049-8804-B7E0268AB151}" type="pres">
      <dgm:prSet presAssocID="{AA47F101-856D-4C7A-B136-E223BCB1B1B0}" presName="sibTrans" presStyleLbl="sibTrans2D1" presStyleIdx="0" presStyleCnt="2"/>
      <dgm:spPr/>
    </dgm:pt>
    <dgm:pt modelId="{2DD4728D-2398-4E35-A930-F39139DB1645}" type="pres">
      <dgm:prSet presAssocID="{AA47F101-856D-4C7A-B136-E223BCB1B1B0}" presName="connectorText" presStyleLbl="sibTrans2D1" presStyleIdx="0" presStyleCnt="2"/>
      <dgm:spPr/>
    </dgm:pt>
    <dgm:pt modelId="{8D22B3E2-26D4-4C5D-9D40-715974AB6941}" type="pres">
      <dgm:prSet presAssocID="{8E95740D-C973-46EA-8DCA-B315BA4094BC}" presName="node" presStyleLbl="node1" presStyleIdx="1" presStyleCnt="3" custScaleX="313842">
        <dgm:presLayoutVars>
          <dgm:bulletEnabled val="1"/>
        </dgm:presLayoutVars>
      </dgm:prSet>
      <dgm:spPr/>
    </dgm:pt>
    <dgm:pt modelId="{A88BF16C-CCE1-4CE7-897D-CB00C185A78D}" type="pres">
      <dgm:prSet presAssocID="{97AB5F24-B724-4CF5-A850-E56376D991E5}" presName="sibTrans" presStyleLbl="sibTrans2D1" presStyleIdx="1" presStyleCnt="2"/>
      <dgm:spPr/>
    </dgm:pt>
    <dgm:pt modelId="{F08F52E7-62EF-403D-8B3C-B00E2EFE897E}" type="pres">
      <dgm:prSet presAssocID="{97AB5F24-B724-4CF5-A850-E56376D991E5}" presName="connectorText" presStyleLbl="sibTrans2D1" presStyleIdx="1" presStyleCnt="2"/>
      <dgm:spPr/>
    </dgm:pt>
    <dgm:pt modelId="{E7CC7117-580C-4907-8187-6F0C86DE00E5}" type="pres">
      <dgm:prSet presAssocID="{BCE2E532-036C-45D8-83A4-F76C08D638C7}" presName="node" presStyleLbl="node1" presStyleIdx="2" presStyleCnt="3" custScaleX="313842">
        <dgm:presLayoutVars>
          <dgm:bulletEnabled val="1"/>
        </dgm:presLayoutVars>
      </dgm:prSet>
      <dgm:spPr/>
    </dgm:pt>
  </dgm:ptLst>
  <dgm:cxnLst>
    <dgm:cxn modelId="{1CD8D308-CE32-47DA-B356-748B45947989}" type="presOf" srcId="{E268FF2D-5BEF-4B25-AD6C-46D2F98849D6}" destId="{A05E8777-92FA-4AB0-8D94-A583B63797CC}" srcOrd="0" destOrd="0" presId="urn:microsoft.com/office/officeart/2005/8/layout/process2"/>
    <dgm:cxn modelId="{E4606263-947F-46C1-A163-BCEB98090E66}" type="presOf" srcId="{AA47F101-856D-4C7A-B136-E223BCB1B1B0}" destId="{2DD4728D-2398-4E35-A930-F39139DB1645}" srcOrd="1" destOrd="0" presId="urn:microsoft.com/office/officeart/2005/8/layout/process2"/>
    <dgm:cxn modelId="{434C9665-DF36-4307-B3CE-91CC80A7D50B}" type="presOf" srcId="{D829222F-124E-4E54-92E0-E6503DB7EDA6}" destId="{61A9DFE1-D19A-40D4-9F6A-CF8FCFFCB1C8}" srcOrd="0" destOrd="0" presId="urn:microsoft.com/office/officeart/2005/8/layout/process2"/>
    <dgm:cxn modelId="{8D274190-E5D0-4CEE-912E-F99EF8D9F676}" type="presOf" srcId="{AA47F101-856D-4C7A-B136-E223BCB1B1B0}" destId="{BD82E5D3-B61A-4049-8804-B7E0268AB151}" srcOrd="0" destOrd="0" presId="urn:microsoft.com/office/officeart/2005/8/layout/process2"/>
    <dgm:cxn modelId="{258ACFE9-9812-4F3F-B014-910CA4666D2E}" type="presOf" srcId="{BCE2E532-036C-45D8-83A4-F76C08D638C7}" destId="{E7CC7117-580C-4907-8187-6F0C86DE00E5}" srcOrd="0" destOrd="0" presId="urn:microsoft.com/office/officeart/2005/8/layout/process2"/>
    <dgm:cxn modelId="{2FF3641E-7FBC-491E-9D3E-800FD9DD0783}" srcId="{E268FF2D-5BEF-4B25-AD6C-46D2F98849D6}" destId="{BCE2E532-036C-45D8-83A4-F76C08D638C7}" srcOrd="2" destOrd="0" parTransId="{48C90BA9-4FBE-4A31-8BC2-62AE5592BC3F}" sibTransId="{D859E176-4ED9-401D-983B-868BE9F98E74}"/>
    <dgm:cxn modelId="{31C8BD32-FD48-4030-AF35-6F5DD6D5B5C3}" srcId="{E268FF2D-5BEF-4B25-AD6C-46D2F98849D6}" destId="{D829222F-124E-4E54-92E0-E6503DB7EDA6}" srcOrd="0" destOrd="0" parTransId="{76DE5921-5500-4354-B9CE-24345971827F}" sibTransId="{AA47F101-856D-4C7A-B136-E223BCB1B1B0}"/>
    <dgm:cxn modelId="{18DA738F-1A04-406A-9B53-A1D450AAB8AD}" type="presOf" srcId="{97AB5F24-B724-4CF5-A850-E56376D991E5}" destId="{A88BF16C-CCE1-4CE7-897D-CB00C185A78D}" srcOrd="0" destOrd="0" presId="urn:microsoft.com/office/officeart/2005/8/layout/process2"/>
    <dgm:cxn modelId="{DAE6280E-F089-4609-B643-98C36679779E}" type="presOf" srcId="{97AB5F24-B724-4CF5-A850-E56376D991E5}" destId="{F08F52E7-62EF-403D-8B3C-B00E2EFE897E}" srcOrd="1" destOrd="0" presId="urn:microsoft.com/office/officeart/2005/8/layout/process2"/>
    <dgm:cxn modelId="{CFCFFB02-3462-4D4D-AE43-1441A1C6C69C}" type="presOf" srcId="{8E95740D-C973-46EA-8DCA-B315BA4094BC}" destId="{8D22B3E2-26D4-4C5D-9D40-715974AB6941}" srcOrd="0" destOrd="0" presId="urn:microsoft.com/office/officeart/2005/8/layout/process2"/>
    <dgm:cxn modelId="{4EC6183D-581C-430E-BCC6-A05FDA542936}" srcId="{E268FF2D-5BEF-4B25-AD6C-46D2F98849D6}" destId="{8E95740D-C973-46EA-8DCA-B315BA4094BC}" srcOrd="1" destOrd="0" parTransId="{4A50EE11-9E1B-4303-B736-B82E2217462B}" sibTransId="{97AB5F24-B724-4CF5-A850-E56376D991E5}"/>
    <dgm:cxn modelId="{963B0C42-2536-40FB-B0A7-6566FBA05CF0}" type="presParOf" srcId="{A05E8777-92FA-4AB0-8D94-A583B63797CC}" destId="{61A9DFE1-D19A-40D4-9F6A-CF8FCFFCB1C8}" srcOrd="0" destOrd="0" presId="urn:microsoft.com/office/officeart/2005/8/layout/process2"/>
    <dgm:cxn modelId="{3E54143B-4AD8-49B1-B810-A3191A0A42DF}" type="presParOf" srcId="{A05E8777-92FA-4AB0-8D94-A583B63797CC}" destId="{BD82E5D3-B61A-4049-8804-B7E0268AB151}" srcOrd="1" destOrd="0" presId="urn:microsoft.com/office/officeart/2005/8/layout/process2"/>
    <dgm:cxn modelId="{8756F931-3198-45A6-B5F0-94179506F5CB}" type="presParOf" srcId="{BD82E5D3-B61A-4049-8804-B7E0268AB151}" destId="{2DD4728D-2398-4E35-A930-F39139DB1645}" srcOrd="0" destOrd="0" presId="urn:microsoft.com/office/officeart/2005/8/layout/process2"/>
    <dgm:cxn modelId="{6D169242-8477-417F-99E9-B61D6DD176D3}" type="presParOf" srcId="{A05E8777-92FA-4AB0-8D94-A583B63797CC}" destId="{8D22B3E2-26D4-4C5D-9D40-715974AB6941}" srcOrd="2" destOrd="0" presId="urn:microsoft.com/office/officeart/2005/8/layout/process2"/>
    <dgm:cxn modelId="{3D50A6E0-54FA-41B6-B3B6-86A8FC305B32}" type="presParOf" srcId="{A05E8777-92FA-4AB0-8D94-A583B63797CC}" destId="{A88BF16C-CCE1-4CE7-897D-CB00C185A78D}" srcOrd="3" destOrd="0" presId="urn:microsoft.com/office/officeart/2005/8/layout/process2"/>
    <dgm:cxn modelId="{2211BAC6-E1D0-40C9-9A0E-766F49B58AFE}" type="presParOf" srcId="{A88BF16C-CCE1-4CE7-897D-CB00C185A78D}" destId="{F08F52E7-62EF-403D-8B3C-B00E2EFE897E}" srcOrd="0" destOrd="0" presId="urn:microsoft.com/office/officeart/2005/8/layout/process2"/>
    <dgm:cxn modelId="{F46DFE07-5ED9-4FAD-8C50-17DC09BEC39E}" type="presParOf" srcId="{A05E8777-92FA-4AB0-8D94-A583B63797CC}" destId="{E7CC7117-580C-4907-8187-6F0C86DE00E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B422540-BC9E-43CD-BDB1-D2E17F76A65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9DCCFB-575A-4FFC-B9B5-46A243F41581}">
      <dgm:prSet/>
      <dgm:spPr>
        <a:solidFill>
          <a:srgbClr val="C00000"/>
        </a:solidFill>
      </dgm:spPr>
      <dgm:t>
        <a:bodyPr/>
        <a:lstStyle/>
        <a:p>
          <a:r>
            <a:rPr lang="hr-HR">
              <a:latin typeface="Segoe UI Light" panose="020B0502040204020203" pitchFamily="34" charset="0"/>
              <a:cs typeface="Segoe UI Light" panose="020B0502040204020203" pitchFamily="34" charset="0"/>
            </a:rPr>
            <a:t>Subscriber identification</a:t>
          </a:r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3DFB77E-49C3-44A4-8D04-C2D5D271BB96}" type="parTrans" cxnId="{CA9B38EF-BB87-475F-9DB2-46407A34B8D9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38427FA-502F-4BBB-ABF2-B273C37D64DD}" type="sibTrans" cxnId="{CA9B38EF-BB87-475F-9DB2-46407A34B8D9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A8DAB5E-95EC-4185-B802-3A7D0ABCAF18}">
      <dgm:prSet/>
      <dgm:spPr>
        <a:solidFill>
          <a:srgbClr val="C00000"/>
        </a:solidFill>
      </dgm:spPr>
      <dgm:t>
        <a:bodyPr/>
        <a:lstStyle/>
        <a:p>
          <a:r>
            <a:rPr lang="en-US">
              <a:latin typeface="Segoe UI Light" panose="020B0502040204020203" pitchFamily="34" charset="0"/>
              <a:cs typeface="Segoe UI Light" panose="020B0502040204020203" pitchFamily="34" charset="0"/>
            </a:rPr>
            <a:t>Multiple active subscribers</a:t>
          </a:r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39C265F-76B0-478B-85E5-D45EEE874F2E}" type="parTrans" cxnId="{2692CB78-661C-4495-9A99-E54EA7E23A81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B516563-D696-4AC5-9FB4-AF851377DE29}" type="sibTrans" cxnId="{2692CB78-661C-4495-9A99-E54EA7E23A81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4513A18-960E-46E3-BCF4-9D6446CA1002}">
      <dgm:prSet/>
      <dgm:spPr>
        <a:solidFill>
          <a:srgbClr val="C00000"/>
        </a:solidFill>
      </dgm:spPr>
      <dgm:t>
        <a:bodyPr/>
        <a:lstStyle/>
        <a:p>
          <a:r>
            <a:rPr lang="en-US">
              <a:latin typeface="Segoe UI Light" panose="020B0502040204020203" pitchFamily="34" charset="0"/>
              <a:cs typeface="Segoe UI Light" panose="020B0502040204020203" pitchFamily="34" charset="0"/>
            </a:rPr>
            <a:t>Cross-call state preservation</a:t>
          </a:r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ED3DD7D-BDBD-488C-8AE5-C2C5C982D26F}" type="parTrans" cxnId="{600B489F-6624-498D-95FB-5644D013E8D1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3D72D1E-2BE0-4867-8553-999071F243BD}" type="sibTrans" cxnId="{600B489F-6624-498D-95FB-5644D013E8D1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3754198-A4BF-44E8-96D1-71FA3C6336DF}">
      <dgm:prSet/>
      <dgm:spPr>
        <a:solidFill>
          <a:srgbClr val="C00000"/>
        </a:solidFill>
      </dgm:spPr>
      <dgm:t>
        <a:bodyPr/>
        <a:lstStyle/>
        <a:p>
          <a:r>
            <a:rPr lang="en-US">
              <a:latin typeface="Segoe UI Light" panose="020B0502040204020203" pitchFamily="34" charset="0"/>
              <a:cs typeface="Segoe UI Light" panose="020B0502040204020203" pitchFamily="34" charset="0"/>
            </a:rPr>
            <a:t>Infrastructure separation</a:t>
          </a:r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5AE4B1F-259B-4A67-94FF-B44A84B197D7}" type="parTrans" cxnId="{6083DBF5-B765-46DF-A65E-954424C9D782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6B45767-60E2-4114-9941-A8B061A626AB}" type="sibTrans" cxnId="{6083DBF5-B765-46DF-A65E-954424C9D782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7E8B117-1B01-4047-A455-C3EA9A5231CB}">
      <dgm:prSet/>
      <dgm:spPr>
        <a:solidFill>
          <a:srgbClr val="C00000"/>
        </a:solidFill>
      </dgm:spPr>
      <dgm:t>
        <a:bodyPr/>
        <a:lstStyle/>
        <a:p>
          <a:r>
            <a:rPr lang="en-US">
              <a:latin typeface="Segoe UI Light" panose="020B0502040204020203" pitchFamily="34" charset="0"/>
              <a:cs typeface="Segoe UI Light" panose="020B0502040204020203" pitchFamily="34" charset="0"/>
            </a:rPr>
            <a:t>Infrastructure fragility</a:t>
          </a:r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E8FD052-ADC2-4A61-8F5E-15D0F1ADEA6E}" type="parTrans" cxnId="{596C2E4A-1BDB-4CD0-A92A-882C3AC4010C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79D7CE0-5910-40C4-9C41-5973A09A4AFB}" type="sibTrans" cxnId="{596C2E4A-1BDB-4CD0-A92A-882C3AC4010C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0F1283E-2559-4E8D-985D-2DF0918EC0D8}" type="pres">
      <dgm:prSet presAssocID="{2B422540-BC9E-43CD-BDB1-D2E17F76A656}" presName="diagram" presStyleCnt="0">
        <dgm:presLayoutVars>
          <dgm:dir/>
          <dgm:resizeHandles val="exact"/>
        </dgm:presLayoutVars>
      </dgm:prSet>
      <dgm:spPr/>
    </dgm:pt>
    <dgm:pt modelId="{EC2FC40F-3ADA-43C4-9004-78950E38172C}" type="pres">
      <dgm:prSet presAssocID="{1F9DCCFB-575A-4FFC-B9B5-46A243F41581}" presName="node" presStyleLbl="node1" presStyleIdx="0" presStyleCnt="5" custScaleX="56448">
        <dgm:presLayoutVars>
          <dgm:bulletEnabled val="1"/>
        </dgm:presLayoutVars>
      </dgm:prSet>
      <dgm:spPr/>
    </dgm:pt>
    <dgm:pt modelId="{39953B01-DB3B-45DD-AA11-55F6BDE7EB3B}" type="pres">
      <dgm:prSet presAssocID="{638427FA-502F-4BBB-ABF2-B273C37D64DD}" presName="sibTrans" presStyleCnt="0"/>
      <dgm:spPr/>
    </dgm:pt>
    <dgm:pt modelId="{0554811F-BAF0-4307-84AE-A6E5CD528152}" type="pres">
      <dgm:prSet presAssocID="{DA8DAB5E-95EC-4185-B802-3A7D0ABCAF18}" presName="node" presStyleLbl="node1" presStyleIdx="1" presStyleCnt="5" custScaleX="56448">
        <dgm:presLayoutVars>
          <dgm:bulletEnabled val="1"/>
        </dgm:presLayoutVars>
      </dgm:prSet>
      <dgm:spPr/>
    </dgm:pt>
    <dgm:pt modelId="{C9F3727F-A017-4E12-8B55-BEB26257BE3F}" type="pres">
      <dgm:prSet presAssocID="{EB516563-D696-4AC5-9FB4-AF851377DE29}" presName="sibTrans" presStyleCnt="0"/>
      <dgm:spPr/>
    </dgm:pt>
    <dgm:pt modelId="{26777EFC-6463-44FE-82FC-C427D05B1B9E}" type="pres">
      <dgm:prSet presAssocID="{B4513A18-960E-46E3-BCF4-9D6446CA1002}" presName="node" presStyleLbl="node1" presStyleIdx="2" presStyleCnt="5" custScaleX="56448">
        <dgm:presLayoutVars>
          <dgm:bulletEnabled val="1"/>
        </dgm:presLayoutVars>
      </dgm:prSet>
      <dgm:spPr/>
    </dgm:pt>
    <dgm:pt modelId="{68FB8CFC-FCF6-4F90-A952-DCF012C498B3}" type="pres">
      <dgm:prSet presAssocID="{63D72D1E-2BE0-4867-8553-999071F243BD}" presName="sibTrans" presStyleCnt="0"/>
      <dgm:spPr/>
    </dgm:pt>
    <dgm:pt modelId="{B9D06F37-7FDB-4F3D-B378-6CD62DB308E0}" type="pres">
      <dgm:prSet presAssocID="{03754198-A4BF-44E8-96D1-71FA3C6336DF}" presName="node" presStyleLbl="node1" presStyleIdx="3" presStyleCnt="5" custScaleX="56448">
        <dgm:presLayoutVars>
          <dgm:bulletEnabled val="1"/>
        </dgm:presLayoutVars>
      </dgm:prSet>
      <dgm:spPr/>
    </dgm:pt>
    <dgm:pt modelId="{57A077AB-B500-407B-879E-ADC05C6F73F6}" type="pres">
      <dgm:prSet presAssocID="{26B45767-60E2-4114-9941-A8B061A626AB}" presName="sibTrans" presStyleCnt="0"/>
      <dgm:spPr/>
    </dgm:pt>
    <dgm:pt modelId="{B1A00BE9-E0FE-4069-971A-345415BAB042}" type="pres">
      <dgm:prSet presAssocID="{F7E8B117-1B01-4047-A455-C3EA9A5231CB}" presName="node" presStyleLbl="node1" presStyleIdx="4" presStyleCnt="5" custScaleX="56448">
        <dgm:presLayoutVars>
          <dgm:bulletEnabled val="1"/>
        </dgm:presLayoutVars>
      </dgm:prSet>
      <dgm:spPr/>
    </dgm:pt>
  </dgm:ptLst>
  <dgm:cxnLst>
    <dgm:cxn modelId="{596C2E4A-1BDB-4CD0-A92A-882C3AC4010C}" srcId="{2B422540-BC9E-43CD-BDB1-D2E17F76A656}" destId="{F7E8B117-1B01-4047-A455-C3EA9A5231CB}" srcOrd="4" destOrd="0" parTransId="{EE8FD052-ADC2-4A61-8F5E-15D0F1ADEA6E}" sibTransId="{279D7CE0-5910-40C4-9C41-5973A09A4AFB}"/>
    <dgm:cxn modelId="{97A3FDF9-785F-4FFE-A96A-A3112FC8E374}" type="presOf" srcId="{DA8DAB5E-95EC-4185-B802-3A7D0ABCAF18}" destId="{0554811F-BAF0-4307-84AE-A6E5CD528152}" srcOrd="0" destOrd="0" presId="urn:microsoft.com/office/officeart/2005/8/layout/default"/>
    <dgm:cxn modelId="{600B489F-6624-498D-95FB-5644D013E8D1}" srcId="{2B422540-BC9E-43CD-BDB1-D2E17F76A656}" destId="{B4513A18-960E-46E3-BCF4-9D6446CA1002}" srcOrd="2" destOrd="0" parTransId="{8ED3DD7D-BDBD-488C-8AE5-C2C5C982D26F}" sibTransId="{63D72D1E-2BE0-4867-8553-999071F243BD}"/>
    <dgm:cxn modelId="{00639204-5CBC-405F-A964-9E85EF555B4F}" type="presOf" srcId="{2B422540-BC9E-43CD-BDB1-D2E17F76A656}" destId="{80F1283E-2559-4E8D-985D-2DF0918EC0D8}" srcOrd="0" destOrd="0" presId="urn:microsoft.com/office/officeart/2005/8/layout/default"/>
    <dgm:cxn modelId="{A7BD12A9-B063-4BA4-9C7E-88D4FD3D7170}" type="presOf" srcId="{1F9DCCFB-575A-4FFC-B9B5-46A243F41581}" destId="{EC2FC40F-3ADA-43C4-9004-78950E38172C}" srcOrd="0" destOrd="0" presId="urn:microsoft.com/office/officeart/2005/8/layout/default"/>
    <dgm:cxn modelId="{DB47A641-4F48-4BCA-8D0F-0ECCCA939C1E}" type="presOf" srcId="{03754198-A4BF-44E8-96D1-71FA3C6336DF}" destId="{B9D06F37-7FDB-4F3D-B378-6CD62DB308E0}" srcOrd="0" destOrd="0" presId="urn:microsoft.com/office/officeart/2005/8/layout/default"/>
    <dgm:cxn modelId="{CA9B38EF-BB87-475F-9DB2-46407A34B8D9}" srcId="{2B422540-BC9E-43CD-BDB1-D2E17F76A656}" destId="{1F9DCCFB-575A-4FFC-B9B5-46A243F41581}" srcOrd="0" destOrd="0" parTransId="{03DFB77E-49C3-44A4-8D04-C2D5D271BB96}" sibTransId="{638427FA-502F-4BBB-ABF2-B273C37D64DD}"/>
    <dgm:cxn modelId="{E916C4B6-614E-4A89-8D32-10ABDACEA207}" type="presOf" srcId="{B4513A18-960E-46E3-BCF4-9D6446CA1002}" destId="{26777EFC-6463-44FE-82FC-C427D05B1B9E}" srcOrd="0" destOrd="0" presId="urn:microsoft.com/office/officeart/2005/8/layout/default"/>
    <dgm:cxn modelId="{6083DBF5-B765-46DF-A65E-954424C9D782}" srcId="{2B422540-BC9E-43CD-BDB1-D2E17F76A656}" destId="{03754198-A4BF-44E8-96D1-71FA3C6336DF}" srcOrd="3" destOrd="0" parTransId="{95AE4B1F-259B-4A67-94FF-B44A84B197D7}" sibTransId="{26B45767-60E2-4114-9941-A8B061A626AB}"/>
    <dgm:cxn modelId="{2692CB78-661C-4495-9A99-E54EA7E23A81}" srcId="{2B422540-BC9E-43CD-BDB1-D2E17F76A656}" destId="{DA8DAB5E-95EC-4185-B802-3A7D0ABCAF18}" srcOrd="1" destOrd="0" parTransId="{F39C265F-76B0-478B-85E5-D45EEE874F2E}" sibTransId="{EB516563-D696-4AC5-9FB4-AF851377DE29}"/>
    <dgm:cxn modelId="{F816E4C8-13BF-4AE3-97D1-46B18D068888}" type="presOf" srcId="{F7E8B117-1B01-4047-A455-C3EA9A5231CB}" destId="{B1A00BE9-E0FE-4069-971A-345415BAB042}" srcOrd="0" destOrd="0" presId="urn:microsoft.com/office/officeart/2005/8/layout/default"/>
    <dgm:cxn modelId="{343A4FEC-C9F3-451A-BE77-7E74057A42CA}" type="presParOf" srcId="{80F1283E-2559-4E8D-985D-2DF0918EC0D8}" destId="{EC2FC40F-3ADA-43C4-9004-78950E38172C}" srcOrd="0" destOrd="0" presId="urn:microsoft.com/office/officeart/2005/8/layout/default"/>
    <dgm:cxn modelId="{EB63C1CD-7479-4222-8C25-DDD066BE12E0}" type="presParOf" srcId="{80F1283E-2559-4E8D-985D-2DF0918EC0D8}" destId="{39953B01-DB3B-45DD-AA11-55F6BDE7EB3B}" srcOrd="1" destOrd="0" presId="urn:microsoft.com/office/officeart/2005/8/layout/default"/>
    <dgm:cxn modelId="{3FB49E7C-195D-43DA-98FA-47068922C70A}" type="presParOf" srcId="{80F1283E-2559-4E8D-985D-2DF0918EC0D8}" destId="{0554811F-BAF0-4307-84AE-A6E5CD528152}" srcOrd="2" destOrd="0" presId="urn:microsoft.com/office/officeart/2005/8/layout/default"/>
    <dgm:cxn modelId="{F1517E43-1CF4-407A-AA56-A9DBC71AD0CA}" type="presParOf" srcId="{80F1283E-2559-4E8D-985D-2DF0918EC0D8}" destId="{C9F3727F-A017-4E12-8B55-BEB26257BE3F}" srcOrd="3" destOrd="0" presId="urn:microsoft.com/office/officeart/2005/8/layout/default"/>
    <dgm:cxn modelId="{CD02738C-4B2C-4F6F-9C03-A1469A98B50E}" type="presParOf" srcId="{80F1283E-2559-4E8D-985D-2DF0918EC0D8}" destId="{26777EFC-6463-44FE-82FC-C427D05B1B9E}" srcOrd="4" destOrd="0" presId="urn:microsoft.com/office/officeart/2005/8/layout/default"/>
    <dgm:cxn modelId="{B00EA3C4-1EF7-47CD-AA83-91F27695C502}" type="presParOf" srcId="{80F1283E-2559-4E8D-985D-2DF0918EC0D8}" destId="{68FB8CFC-FCF6-4F90-A952-DCF012C498B3}" srcOrd="5" destOrd="0" presId="urn:microsoft.com/office/officeart/2005/8/layout/default"/>
    <dgm:cxn modelId="{A36EA07C-7C03-48B5-B3ED-ED8040320182}" type="presParOf" srcId="{80F1283E-2559-4E8D-985D-2DF0918EC0D8}" destId="{B9D06F37-7FDB-4F3D-B378-6CD62DB308E0}" srcOrd="6" destOrd="0" presId="urn:microsoft.com/office/officeart/2005/8/layout/default"/>
    <dgm:cxn modelId="{5B442136-4E24-4D3E-89B5-D740E392F069}" type="presParOf" srcId="{80F1283E-2559-4E8D-985D-2DF0918EC0D8}" destId="{57A077AB-B500-407B-879E-ADC05C6F73F6}" srcOrd="7" destOrd="0" presId="urn:microsoft.com/office/officeart/2005/8/layout/default"/>
    <dgm:cxn modelId="{36CB43DB-548A-4102-95EA-0038BBE2759B}" type="presParOf" srcId="{80F1283E-2559-4E8D-985D-2DF0918EC0D8}" destId="{B1A00BE9-E0FE-4069-971A-345415BAB04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B422540-BC9E-43CD-BDB1-D2E17F76A65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9DCCFB-575A-4FFC-B9B5-46A243F41581}">
      <dgm:prSet/>
      <dgm:spPr>
        <a:solidFill>
          <a:srgbClr val="C00000"/>
        </a:solidFill>
      </dgm:spPr>
      <dgm:t>
        <a:bodyPr/>
        <a:lstStyle/>
        <a:p>
          <a:r>
            <a:rPr lang="hr-HR">
              <a:latin typeface="Segoe UI Light" panose="020B0502040204020203" pitchFamily="34" charset="0"/>
              <a:cs typeface="Segoe UI Light" panose="020B0502040204020203" pitchFamily="34" charset="0"/>
            </a:rPr>
            <a:t>Subscriber identification</a:t>
          </a:r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3DFB77E-49C3-44A4-8D04-C2D5D271BB96}" type="parTrans" cxnId="{CA9B38EF-BB87-475F-9DB2-46407A34B8D9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38427FA-502F-4BBB-ABF2-B273C37D64DD}" type="sibTrans" cxnId="{CA9B38EF-BB87-475F-9DB2-46407A34B8D9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A8DAB5E-95EC-4185-B802-3A7D0ABCAF18}">
      <dgm:prSet/>
      <dgm:spPr>
        <a:solidFill>
          <a:srgbClr val="00B050"/>
        </a:solidFill>
      </dgm:spPr>
      <dgm:t>
        <a:bodyPr/>
        <a:lstStyle/>
        <a:p>
          <a:r>
            <a:rPr lang="en-US">
              <a:latin typeface="Segoe UI Light" panose="020B0502040204020203" pitchFamily="34" charset="0"/>
              <a:cs typeface="Segoe UI Light" panose="020B0502040204020203" pitchFamily="34" charset="0"/>
            </a:rPr>
            <a:t>Multiple active subscribers</a:t>
          </a:r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39C265F-76B0-478B-85E5-D45EEE874F2E}" type="parTrans" cxnId="{2692CB78-661C-4495-9A99-E54EA7E23A81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B516563-D696-4AC5-9FB4-AF851377DE29}" type="sibTrans" cxnId="{2692CB78-661C-4495-9A99-E54EA7E23A81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4513A18-960E-46E3-BCF4-9D6446CA1002}">
      <dgm:prSet/>
      <dgm:spPr>
        <a:solidFill>
          <a:srgbClr val="00B050"/>
        </a:solidFill>
      </dgm:spPr>
      <dgm:t>
        <a:bodyPr/>
        <a:lstStyle/>
        <a:p>
          <a:r>
            <a:rPr lang="en-US">
              <a:latin typeface="Segoe UI Light" panose="020B0502040204020203" pitchFamily="34" charset="0"/>
              <a:cs typeface="Segoe UI Light" panose="020B0502040204020203" pitchFamily="34" charset="0"/>
            </a:rPr>
            <a:t>Cross-call state preservation</a:t>
          </a:r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ED3DD7D-BDBD-488C-8AE5-C2C5C982D26F}" type="parTrans" cxnId="{600B489F-6624-498D-95FB-5644D013E8D1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3D72D1E-2BE0-4867-8553-999071F243BD}" type="sibTrans" cxnId="{600B489F-6624-498D-95FB-5644D013E8D1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3754198-A4BF-44E8-96D1-71FA3C6336DF}">
      <dgm:prSet/>
      <dgm:spPr>
        <a:solidFill>
          <a:srgbClr val="C00000"/>
        </a:solidFill>
      </dgm:spPr>
      <dgm:t>
        <a:bodyPr/>
        <a:lstStyle/>
        <a:p>
          <a:r>
            <a:rPr lang="en-US">
              <a:latin typeface="Segoe UI Light" panose="020B0502040204020203" pitchFamily="34" charset="0"/>
              <a:cs typeface="Segoe UI Light" panose="020B0502040204020203" pitchFamily="34" charset="0"/>
            </a:rPr>
            <a:t>Infrastructure separation</a:t>
          </a:r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5AE4B1F-259B-4A67-94FF-B44A84B197D7}" type="parTrans" cxnId="{6083DBF5-B765-46DF-A65E-954424C9D782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6B45767-60E2-4114-9941-A8B061A626AB}" type="sibTrans" cxnId="{6083DBF5-B765-46DF-A65E-954424C9D782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7E8B117-1B01-4047-A455-C3EA9A5231CB}">
      <dgm:prSet/>
      <dgm:spPr>
        <a:solidFill>
          <a:srgbClr val="C00000"/>
        </a:solidFill>
      </dgm:spPr>
      <dgm:t>
        <a:bodyPr/>
        <a:lstStyle/>
        <a:p>
          <a:r>
            <a:rPr lang="en-US">
              <a:latin typeface="Segoe UI Light" panose="020B0502040204020203" pitchFamily="34" charset="0"/>
              <a:cs typeface="Segoe UI Light" panose="020B0502040204020203" pitchFamily="34" charset="0"/>
            </a:rPr>
            <a:t>Infrastructure fragility</a:t>
          </a:r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E8FD052-ADC2-4A61-8F5E-15D0F1ADEA6E}" type="parTrans" cxnId="{596C2E4A-1BDB-4CD0-A92A-882C3AC4010C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79D7CE0-5910-40C4-9C41-5973A09A4AFB}" type="sibTrans" cxnId="{596C2E4A-1BDB-4CD0-A92A-882C3AC4010C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0F1283E-2559-4E8D-985D-2DF0918EC0D8}" type="pres">
      <dgm:prSet presAssocID="{2B422540-BC9E-43CD-BDB1-D2E17F76A656}" presName="diagram" presStyleCnt="0">
        <dgm:presLayoutVars>
          <dgm:dir/>
          <dgm:resizeHandles val="exact"/>
        </dgm:presLayoutVars>
      </dgm:prSet>
      <dgm:spPr/>
    </dgm:pt>
    <dgm:pt modelId="{EC2FC40F-3ADA-43C4-9004-78950E38172C}" type="pres">
      <dgm:prSet presAssocID="{1F9DCCFB-575A-4FFC-B9B5-46A243F41581}" presName="node" presStyleLbl="node1" presStyleIdx="0" presStyleCnt="5" custScaleX="56448">
        <dgm:presLayoutVars>
          <dgm:bulletEnabled val="1"/>
        </dgm:presLayoutVars>
      </dgm:prSet>
      <dgm:spPr/>
    </dgm:pt>
    <dgm:pt modelId="{39953B01-DB3B-45DD-AA11-55F6BDE7EB3B}" type="pres">
      <dgm:prSet presAssocID="{638427FA-502F-4BBB-ABF2-B273C37D64DD}" presName="sibTrans" presStyleCnt="0"/>
      <dgm:spPr/>
    </dgm:pt>
    <dgm:pt modelId="{0554811F-BAF0-4307-84AE-A6E5CD528152}" type="pres">
      <dgm:prSet presAssocID="{DA8DAB5E-95EC-4185-B802-3A7D0ABCAF18}" presName="node" presStyleLbl="node1" presStyleIdx="1" presStyleCnt="5" custScaleX="56448">
        <dgm:presLayoutVars>
          <dgm:bulletEnabled val="1"/>
        </dgm:presLayoutVars>
      </dgm:prSet>
      <dgm:spPr/>
    </dgm:pt>
    <dgm:pt modelId="{C9F3727F-A017-4E12-8B55-BEB26257BE3F}" type="pres">
      <dgm:prSet presAssocID="{EB516563-D696-4AC5-9FB4-AF851377DE29}" presName="sibTrans" presStyleCnt="0"/>
      <dgm:spPr/>
    </dgm:pt>
    <dgm:pt modelId="{26777EFC-6463-44FE-82FC-C427D05B1B9E}" type="pres">
      <dgm:prSet presAssocID="{B4513A18-960E-46E3-BCF4-9D6446CA1002}" presName="node" presStyleLbl="node1" presStyleIdx="2" presStyleCnt="5" custScaleX="56448">
        <dgm:presLayoutVars>
          <dgm:bulletEnabled val="1"/>
        </dgm:presLayoutVars>
      </dgm:prSet>
      <dgm:spPr/>
    </dgm:pt>
    <dgm:pt modelId="{68FB8CFC-FCF6-4F90-A952-DCF012C498B3}" type="pres">
      <dgm:prSet presAssocID="{63D72D1E-2BE0-4867-8553-999071F243BD}" presName="sibTrans" presStyleCnt="0"/>
      <dgm:spPr/>
    </dgm:pt>
    <dgm:pt modelId="{B9D06F37-7FDB-4F3D-B378-6CD62DB308E0}" type="pres">
      <dgm:prSet presAssocID="{03754198-A4BF-44E8-96D1-71FA3C6336DF}" presName="node" presStyleLbl="node1" presStyleIdx="3" presStyleCnt="5" custScaleX="56448">
        <dgm:presLayoutVars>
          <dgm:bulletEnabled val="1"/>
        </dgm:presLayoutVars>
      </dgm:prSet>
      <dgm:spPr/>
    </dgm:pt>
    <dgm:pt modelId="{57A077AB-B500-407B-879E-ADC05C6F73F6}" type="pres">
      <dgm:prSet presAssocID="{26B45767-60E2-4114-9941-A8B061A626AB}" presName="sibTrans" presStyleCnt="0"/>
      <dgm:spPr/>
    </dgm:pt>
    <dgm:pt modelId="{B1A00BE9-E0FE-4069-971A-345415BAB042}" type="pres">
      <dgm:prSet presAssocID="{F7E8B117-1B01-4047-A455-C3EA9A5231CB}" presName="node" presStyleLbl="node1" presStyleIdx="4" presStyleCnt="5" custScaleX="56448">
        <dgm:presLayoutVars>
          <dgm:bulletEnabled val="1"/>
        </dgm:presLayoutVars>
      </dgm:prSet>
      <dgm:spPr/>
    </dgm:pt>
  </dgm:ptLst>
  <dgm:cxnLst>
    <dgm:cxn modelId="{596C2E4A-1BDB-4CD0-A92A-882C3AC4010C}" srcId="{2B422540-BC9E-43CD-BDB1-D2E17F76A656}" destId="{F7E8B117-1B01-4047-A455-C3EA9A5231CB}" srcOrd="4" destOrd="0" parTransId="{EE8FD052-ADC2-4A61-8F5E-15D0F1ADEA6E}" sibTransId="{279D7CE0-5910-40C4-9C41-5973A09A4AFB}"/>
    <dgm:cxn modelId="{97A3FDF9-785F-4FFE-A96A-A3112FC8E374}" type="presOf" srcId="{DA8DAB5E-95EC-4185-B802-3A7D0ABCAF18}" destId="{0554811F-BAF0-4307-84AE-A6E5CD528152}" srcOrd="0" destOrd="0" presId="urn:microsoft.com/office/officeart/2005/8/layout/default"/>
    <dgm:cxn modelId="{00639204-5CBC-405F-A964-9E85EF555B4F}" type="presOf" srcId="{2B422540-BC9E-43CD-BDB1-D2E17F76A656}" destId="{80F1283E-2559-4E8D-985D-2DF0918EC0D8}" srcOrd="0" destOrd="0" presId="urn:microsoft.com/office/officeart/2005/8/layout/default"/>
    <dgm:cxn modelId="{600B489F-6624-498D-95FB-5644D013E8D1}" srcId="{2B422540-BC9E-43CD-BDB1-D2E17F76A656}" destId="{B4513A18-960E-46E3-BCF4-9D6446CA1002}" srcOrd="2" destOrd="0" parTransId="{8ED3DD7D-BDBD-488C-8AE5-C2C5C982D26F}" sibTransId="{63D72D1E-2BE0-4867-8553-999071F243BD}"/>
    <dgm:cxn modelId="{A7BD12A9-B063-4BA4-9C7E-88D4FD3D7170}" type="presOf" srcId="{1F9DCCFB-575A-4FFC-B9B5-46A243F41581}" destId="{EC2FC40F-3ADA-43C4-9004-78950E38172C}" srcOrd="0" destOrd="0" presId="urn:microsoft.com/office/officeart/2005/8/layout/default"/>
    <dgm:cxn modelId="{DB47A641-4F48-4BCA-8D0F-0ECCCA939C1E}" type="presOf" srcId="{03754198-A4BF-44E8-96D1-71FA3C6336DF}" destId="{B9D06F37-7FDB-4F3D-B378-6CD62DB308E0}" srcOrd="0" destOrd="0" presId="urn:microsoft.com/office/officeart/2005/8/layout/default"/>
    <dgm:cxn modelId="{CA9B38EF-BB87-475F-9DB2-46407A34B8D9}" srcId="{2B422540-BC9E-43CD-BDB1-D2E17F76A656}" destId="{1F9DCCFB-575A-4FFC-B9B5-46A243F41581}" srcOrd="0" destOrd="0" parTransId="{03DFB77E-49C3-44A4-8D04-C2D5D271BB96}" sibTransId="{638427FA-502F-4BBB-ABF2-B273C37D64DD}"/>
    <dgm:cxn modelId="{E916C4B6-614E-4A89-8D32-10ABDACEA207}" type="presOf" srcId="{B4513A18-960E-46E3-BCF4-9D6446CA1002}" destId="{26777EFC-6463-44FE-82FC-C427D05B1B9E}" srcOrd="0" destOrd="0" presId="urn:microsoft.com/office/officeart/2005/8/layout/default"/>
    <dgm:cxn modelId="{6083DBF5-B765-46DF-A65E-954424C9D782}" srcId="{2B422540-BC9E-43CD-BDB1-D2E17F76A656}" destId="{03754198-A4BF-44E8-96D1-71FA3C6336DF}" srcOrd="3" destOrd="0" parTransId="{95AE4B1F-259B-4A67-94FF-B44A84B197D7}" sibTransId="{26B45767-60E2-4114-9941-A8B061A626AB}"/>
    <dgm:cxn modelId="{2692CB78-661C-4495-9A99-E54EA7E23A81}" srcId="{2B422540-BC9E-43CD-BDB1-D2E17F76A656}" destId="{DA8DAB5E-95EC-4185-B802-3A7D0ABCAF18}" srcOrd="1" destOrd="0" parTransId="{F39C265F-76B0-478B-85E5-D45EEE874F2E}" sibTransId="{EB516563-D696-4AC5-9FB4-AF851377DE29}"/>
    <dgm:cxn modelId="{F816E4C8-13BF-4AE3-97D1-46B18D068888}" type="presOf" srcId="{F7E8B117-1B01-4047-A455-C3EA9A5231CB}" destId="{B1A00BE9-E0FE-4069-971A-345415BAB042}" srcOrd="0" destOrd="0" presId="urn:microsoft.com/office/officeart/2005/8/layout/default"/>
    <dgm:cxn modelId="{343A4FEC-C9F3-451A-BE77-7E74057A42CA}" type="presParOf" srcId="{80F1283E-2559-4E8D-985D-2DF0918EC0D8}" destId="{EC2FC40F-3ADA-43C4-9004-78950E38172C}" srcOrd="0" destOrd="0" presId="urn:microsoft.com/office/officeart/2005/8/layout/default"/>
    <dgm:cxn modelId="{EB63C1CD-7479-4222-8C25-DDD066BE12E0}" type="presParOf" srcId="{80F1283E-2559-4E8D-985D-2DF0918EC0D8}" destId="{39953B01-DB3B-45DD-AA11-55F6BDE7EB3B}" srcOrd="1" destOrd="0" presId="urn:microsoft.com/office/officeart/2005/8/layout/default"/>
    <dgm:cxn modelId="{3FB49E7C-195D-43DA-98FA-47068922C70A}" type="presParOf" srcId="{80F1283E-2559-4E8D-985D-2DF0918EC0D8}" destId="{0554811F-BAF0-4307-84AE-A6E5CD528152}" srcOrd="2" destOrd="0" presId="urn:microsoft.com/office/officeart/2005/8/layout/default"/>
    <dgm:cxn modelId="{F1517E43-1CF4-407A-AA56-A9DBC71AD0CA}" type="presParOf" srcId="{80F1283E-2559-4E8D-985D-2DF0918EC0D8}" destId="{C9F3727F-A017-4E12-8B55-BEB26257BE3F}" srcOrd="3" destOrd="0" presId="urn:microsoft.com/office/officeart/2005/8/layout/default"/>
    <dgm:cxn modelId="{CD02738C-4B2C-4F6F-9C03-A1469A98B50E}" type="presParOf" srcId="{80F1283E-2559-4E8D-985D-2DF0918EC0D8}" destId="{26777EFC-6463-44FE-82FC-C427D05B1B9E}" srcOrd="4" destOrd="0" presId="urn:microsoft.com/office/officeart/2005/8/layout/default"/>
    <dgm:cxn modelId="{B00EA3C4-1EF7-47CD-AA83-91F27695C502}" type="presParOf" srcId="{80F1283E-2559-4E8D-985D-2DF0918EC0D8}" destId="{68FB8CFC-FCF6-4F90-A952-DCF012C498B3}" srcOrd="5" destOrd="0" presId="urn:microsoft.com/office/officeart/2005/8/layout/default"/>
    <dgm:cxn modelId="{A36EA07C-7C03-48B5-B3ED-ED8040320182}" type="presParOf" srcId="{80F1283E-2559-4E8D-985D-2DF0918EC0D8}" destId="{B9D06F37-7FDB-4F3D-B378-6CD62DB308E0}" srcOrd="6" destOrd="0" presId="urn:microsoft.com/office/officeart/2005/8/layout/default"/>
    <dgm:cxn modelId="{5B442136-4E24-4D3E-89B5-D740E392F069}" type="presParOf" srcId="{80F1283E-2559-4E8D-985D-2DF0918EC0D8}" destId="{57A077AB-B500-407B-879E-ADC05C6F73F6}" srcOrd="7" destOrd="0" presId="urn:microsoft.com/office/officeart/2005/8/layout/default"/>
    <dgm:cxn modelId="{36CB43DB-548A-4102-95EA-0038BBE2759B}" type="presParOf" srcId="{80F1283E-2559-4E8D-985D-2DF0918EC0D8}" destId="{B1A00BE9-E0FE-4069-971A-345415BAB04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B422540-BC9E-43CD-BDB1-D2E17F76A65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9DCCFB-575A-4FFC-B9B5-46A243F41581}">
      <dgm:prSet/>
      <dgm:spPr>
        <a:solidFill>
          <a:srgbClr val="00B050"/>
        </a:solidFill>
      </dgm:spPr>
      <dgm:t>
        <a:bodyPr/>
        <a:lstStyle/>
        <a:p>
          <a:r>
            <a:rPr lang="hr-HR">
              <a:latin typeface="Segoe UI Light" panose="020B0502040204020203" pitchFamily="34" charset="0"/>
              <a:cs typeface="Segoe UI Light" panose="020B0502040204020203" pitchFamily="34" charset="0"/>
            </a:rPr>
            <a:t>Subscriber identification</a:t>
          </a:r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3DFB77E-49C3-44A4-8D04-C2D5D271BB96}" type="parTrans" cxnId="{CA9B38EF-BB87-475F-9DB2-46407A34B8D9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38427FA-502F-4BBB-ABF2-B273C37D64DD}" type="sibTrans" cxnId="{CA9B38EF-BB87-475F-9DB2-46407A34B8D9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A8DAB5E-95EC-4185-B802-3A7D0ABCAF18}">
      <dgm:prSet/>
      <dgm:spPr>
        <a:solidFill>
          <a:srgbClr val="00B050"/>
        </a:solidFill>
      </dgm:spPr>
      <dgm:t>
        <a:bodyPr/>
        <a:lstStyle/>
        <a:p>
          <a:r>
            <a:rPr lang="en-US">
              <a:latin typeface="Segoe UI Light" panose="020B0502040204020203" pitchFamily="34" charset="0"/>
              <a:cs typeface="Segoe UI Light" panose="020B0502040204020203" pitchFamily="34" charset="0"/>
            </a:rPr>
            <a:t>Multiple active subscribers</a:t>
          </a:r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39C265F-76B0-478B-85E5-D45EEE874F2E}" type="parTrans" cxnId="{2692CB78-661C-4495-9A99-E54EA7E23A81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B516563-D696-4AC5-9FB4-AF851377DE29}" type="sibTrans" cxnId="{2692CB78-661C-4495-9A99-E54EA7E23A81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4513A18-960E-46E3-BCF4-9D6446CA1002}">
      <dgm:prSet/>
      <dgm:spPr>
        <a:solidFill>
          <a:srgbClr val="00B050"/>
        </a:solidFill>
      </dgm:spPr>
      <dgm:t>
        <a:bodyPr/>
        <a:lstStyle/>
        <a:p>
          <a:r>
            <a:rPr lang="en-US">
              <a:latin typeface="Segoe UI Light" panose="020B0502040204020203" pitchFamily="34" charset="0"/>
              <a:cs typeface="Segoe UI Light" panose="020B0502040204020203" pitchFamily="34" charset="0"/>
            </a:rPr>
            <a:t>Cross-call state preservation</a:t>
          </a:r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ED3DD7D-BDBD-488C-8AE5-C2C5C982D26F}" type="parTrans" cxnId="{600B489F-6624-498D-95FB-5644D013E8D1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3D72D1E-2BE0-4867-8553-999071F243BD}" type="sibTrans" cxnId="{600B489F-6624-498D-95FB-5644D013E8D1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3754198-A4BF-44E8-96D1-71FA3C6336DF}">
      <dgm:prSet/>
      <dgm:spPr>
        <a:solidFill>
          <a:srgbClr val="C00000"/>
        </a:solidFill>
      </dgm:spPr>
      <dgm:t>
        <a:bodyPr/>
        <a:lstStyle/>
        <a:p>
          <a:r>
            <a:rPr lang="en-US">
              <a:latin typeface="Segoe UI Light" panose="020B0502040204020203" pitchFamily="34" charset="0"/>
              <a:cs typeface="Segoe UI Light" panose="020B0502040204020203" pitchFamily="34" charset="0"/>
            </a:rPr>
            <a:t>Infrastructure separation</a:t>
          </a:r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5AE4B1F-259B-4A67-94FF-B44A84B197D7}" type="parTrans" cxnId="{6083DBF5-B765-46DF-A65E-954424C9D782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6B45767-60E2-4114-9941-A8B061A626AB}" type="sibTrans" cxnId="{6083DBF5-B765-46DF-A65E-954424C9D782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7E8B117-1B01-4047-A455-C3EA9A5231CB}">
      <dgm:prSet/>
      <dgm:spPr>
        <a:solidFill>
          <a:srgbClr val="C00000"/>
        </a:solidFill>
      </dgm:spPr>
      <dgm:t>
        <a:bodyPr/>
        <a:lstStyle/>
        <a:p>
          <a:r>
            <a:rPr lang="en-US">
              <a:latin typeface="Segoe UI Light" panose="020B0502040204020203" pitchFamily="34" charset="0"/>
              <a:cs typeface="Segoe UI Light" panose="020B0502040204020203" pitchFamily="34" charset="0"/>
            </a:rPr>
            <a:t>Infrastructure fragility</a:t>
          </a:r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E8FD052-ADC2-4A61-8F5E-15D0F1ADEA6E}" type="parTrans" cxnId="{596C2E4A-1BDB-4CD0-A92A-882C3AC4010C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79D7CE0-5910-40C4-9C41-5973A09A4AFB}" type="sibTrans" cxnId="{596C2E4A-1BDB-4CD0-A92A-882C3AC4010C}">
      <dgm:prSet/>
      <dgm:spPr/>
      <dgm:t>
        <a:bodyPr/>
        <a:lstStyle/>
        <a:p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0F1283E-2559-4E8D-985D-2DF0918EC0D8}" type="pres">
      <dgm:prSet presAssocID="{2B422540-BC9E-43CD-BDB1-D2E17F76A656}" presName="diagram" presStyleCnt="0">
        <dgm:presLayoutVars>
          <dgm:dir/>
          <dgm:resizeHandles val="exact"/>
        </dgm:presLayoutVars>
      </dgm:prSet>
      <dgm:spPr/>
    </dgm:pt>
    <dgm:pt modelId="{EC2FC40F-3ADA-43C4-9004-78950E38172C}" type="pres">
      <dgm:prSet presAssocID="{1F9DCCFB-575A-4FFC-B9B5-46A243F41581}" presName="node" presStyleLbl="node1" presStyleIdx="0" presStyleCnt="5" custScaleX="56448">
        <dgm:presLayoutVars>
          <dgm:bulletEnabled val="1"/>
        </dgm:presLayoutVars>
      </dgm:prSet>
      <dgm:spPr/>
    </dgm:pt>
    <dgm:pt modelId="{39953B01-DB3B-45DD-AA11-55F6BDE7EB3B}" type="pres">
      <dgm:prSet presAssocID="{638427FA-502F-4BBB-ABF2-B273C37D64DD}" presName="sibTrans" presStyleCnt="0"/>
      <dgm:spPr/>
    </dgm:pt>
    <dgm:pt modelId="{0554811F-BAF0-4307-84AE-A6E5CD528152}" type="pres">
      <dgm:prSet presAssocID="{DA8DAB5E-95EC-4185-B802-3A7D0ABCAF18}" presName="node" presStyleLbl="node1" presStyleIdx="1" presStyleCnt="5" custScaleX="56448">
        <dgm:presLayoutVars>
          <dgm:bulletEnabled val="1"/>
        </dgm:presLayoutVars>
      </dgm:prSet>
      <dgm:spPr/>
    </dgm:pt>
    <dgm:pt modelId="{C9F3727F-A017-4E12-8B55-BEB26257BE3F}" type="pres">
      <dgm:prSet presAssocID="{EB516563-D696-4AC5-9FB4-AF851377DE29}" presName="sibTrans" presStyleCnt="0"/>
      <dgm:spPr/>
    </dgm:pt>
    <dgm:pt modelId="{26777EFC-6463-44FE-82FC-C427D05B1B9E}" type="pres">
      <dgm:prSet presAssocID="{B4513A18-960E-46E3-BCF4-9D6446CA1002}" presName="node" presStyleLbl="node1" presStyleIdx="2" presStyleCnt="5" custScaleX="56448">
        <dgm:presLayoutVars>
          <dgm:bulletEnabled val="1"/>
        </dgm:presLayoutVars>
      </dgm:prSet>
      <dgm:spPr/>
    </dgm:pt>
    <dgm:pt modelId="{68FB8CFC-FCF6-4F90-A952-DCF012C498B3}" type="pres">
      <dgm:prSet presAssocID="{63D72D1E-2BE0-4867-8553-999071F243BD}" presName="sibTrans" presStyleCnt="0"/>
      <dgm:spPr/>
    </dgm:pt>
    <dgm:pt modelId="{B9D06F37-7FDB-4F3D-B378-6CD62DB308E0}" type="pres">
      <dgm:prSet presAssocID="{03754198-A4BF-44E8-96D1-71FA3C6336DF}" presName="node" presStyleLbl="node1" presStyleIdx="3" presStyleCnt="5" custScaleX="56448">
        <dgm:presLayoutVars>
          <dgm:bulletEnabled val="1"/>
        </dgm:presLayoutVars>
      </dgm:prSet>
      <dgm:spPr/>
    </dgm:pt>
    <dgm:pt modelId="{57A077AB-B500-407B-879E-ADC05C6F73F6}" type="pres">
      <dgm:prSet presAssocID="{26B45767-60E2-4114-9941-A8B061A626AB}" presName="sibTrans" presStyleCnt="0"/>
      <dgm:spPr/>
    </dgm:pt>
    <dgm:pt modelId="{B1A00BE9-E0FE-4069-971A-345415BAB042}" type="pres">
      <dgm:prSet presAssocID="{F7E8B117-1B01-4047-A455-C3EA9A5231CB}" presName="node" presStyleLbl="node1" presStyleIdx="4" presStyleCnt="5" custScaleX="56448">
        <dgm:presLayoutVars>
          <dgm:bulletEnabled val="1"/>
        </dgm:presLayoutVars>
      </dgm:prSet>
      <dgm:spPr/>
    </dgm:pt>
  </dgm:ptLst>
  <dgm:cxnLst>
    <dgm:cxn modelId="{596C2E4A-1BDB-4CD0-A92A-882C3AC4010C}" srcId="{2B422540-BC9E-43CD-BDB1-D2E17F76A656}" destId="{F7E8B117-1B01-4047-A455-C3EA9A5231CB}" srcOrd="4" destOrd="0" parTransId="{EE8FD052-ADC2-4A61-8F5E-15D0F1ADEA6E}" sibTransId="{279D7CE0-5910-40C4-9C41-5973A09A4AFB}"/>
    <dgm:cxn modelId="{97A3FDF9-785F-4FFE-A96A-A3112FC8E374}" type="presOf" srcId="{DA8DAB5E-95EC-4185-B802-3A7D0ABCAF18}" destId="{0554811F-BAF0-4307-84AE-A6E5CD528152}" srcOrd="0" destOrd="0" presId="urn:microsoft.com/office/officeart/2005/8/layout/default"/>
    <dgm:cxn modelId="{00639204-5CBC-405F-A964-9E85EF555B4F}" type="presOf" srcId="{2B422540-BC9E-43CD-BDB1-D2E17F76A656}" destId="{80F1283E-2559-4E8D-985D-2DF0918EC0D8}" srcOrd="0" destOrd="0" presId="urn:microsoft.com/office/officeart/2005/8/layout/default"/>
    <dgm:cxn modelId="{600B489F-6624-498D-95FB-5644D013E8D1}" srcId="{2B422540-BC9E-43CD-BDB1-D2E17F76A656}" destId="{B4513A18-960E-46E3-BCF4-9D6446CA1002}" srcOrd="2" destOrd="0" parTransId="{8ED3DD7D-BDBD-488C-8AE5-C2C5C982D26F}" sibTransId="{63D72D1E-2BE0-4867-8553-999071F243BD}"/>
    <dgm:cxn modelId="{A7BD12A9-B063-4BA4-9C7E-88D4FD3D7170}" type="presOf" srcId="{1F9DCCFB-575A-4FFC-B9B5-46A243F41581}" destId="{EC2FC40F-3ADA-43C4-9004-78950E38172C}" srcOrd="0" destOrd="0" presId="urn:microsoft.com/office/officeart/2005/8/layout/default"/>
    <dgm:cxn modelId="{DB47A641-4F48-4BCA-8D0F-0ECCCA939C1E}" type="presOf" srcId="{03754198-A4BF-44E8-96D1-71FA3C6336DF}" destId="{B9D06F37-7FDB-4F3D-B378-6CD62DB308E0}" srcOrd="0" destOrd="0" presId="urn:microsoft.com/office/officeart/2005/8/layout/default"/>
    <dgm:cxn modelId="{CA9B38EF-BB87-475F-9DB2-46407A34B8D9}" srcId="{2B422540-BC9E-43CD-BDB1-D2E17F76A656}" destId="{1F9DCCFB-575A-4FFC-B9B5-46A243F41581}" srcOrd="0" destOrd="0" parTransId="{03DFB77E-49C3-44A4-8D04-C2D5D271BB96}" sibTransId="{638427FA-502F-4BBB-ABF2-B273C37D64DD}"/>
    <dgm:cxn modelId="{E916C4B6-614E-4A89-8D32-10ABDACEA207}" type="presOf" srcId="{B4513A18-960E-46E3-BCF4-9D6446CA1002}" destId="{26777EFC-6463-44FE-82FC-C427D05B1B9E}" srcOrd="0" destOrd="0" presId="urn:microsoft.com/office/officeart/2005/8/layout/default"/>
    <dgm:cxn modelId="{6083DBF5-B765-46DF-A65E-954424C9D782}" srcId="{2B422540-BC9E-43CD-BDB1-D2E17F76A656}" destId="{03754198-A4BF-44E8-96D1-71FA3C6336DF}" srcOrd="3" destOrd="0" parTransId="{95AE4B1F-259B-4A67-94FF-B44A84B197D7}" sibTransId="{26B45767-60E2-4114-9941-A8B061A626AB}"/>
    <dgm:cxn modelId="{2692CB78-661C-4495-9A99-E54EA7E23A81}" srcId="{2B422540-BC9E-43CD-BDB1-D2E17F76A656}" destId="{DA8DAB5E-95EC-4185-B802-3A7D0ABCAF18}" srcOrd="1" destOrd="0" parTransId="{F39C265F-76B0-478B-85E5-D45EEE874F2E}" sibTransId="{EB516563-D696-4AC5-9FB4-AF851377DE29}"/>
    <dgm:cxn modelId="{F816E4C8-13BF-4AE3-97D1-46B18D068888}" type="presOf" srcId="{F7E8B117-1B01-4047-A455-C3EA9A5231CB}" destId="{B1A00BE9-E0FE-4069-971A-345415BAB042}" srcOrd="0" destOrd="0" presId="urn:microsoft.com/office/officeart/2005/8/layout/default"/>
    <dgm:cxn modelId="{343A4FEC-C9F3-451A-BE77-7E74057A42CA}" type="presParOf" srcId="{80F1283E-2559-4E8D-985D-2DF0918EC0D8}" destId="{EC2FC40F-3ADA-43C4-9004-78950E38172C}" srcOrd="0" destOrd="0" presId="urn:microsoft.com/office/officeart/2005/8/layout/default"/>
    <dgm:cxn modelId="{EB63C1CD-7479-4222-8C25-DDD066BE12E0}" type="presParOf" srcId="{80F1283E-2559-4E8D-985D-2DF0918EC0D8}" destId="{39953B01-DB3B-45DD-AA11-55F6BDE7EB3B}" srcOrd="1" destOrd="0" presId="urn:microsoft.com/office/officeart/2005/8/layout/default"/>
    <dgm:cxn modelId="{3FB49E7C-195D-43DA-98FA-47068922C70A}" type="presParOf" srcId="{80F1283E-2559-4E8D-985D-2DF0918EC0D8}" destId="{0554811F-BAF0-4307-84AE-A6E5CD528152}" srcOrd="2" destOrd="0" presId="urn:microsoft.com/office/officeart/2005/8/layout/default"/>
    <dgm:cxn modelId="{F1517E43-1CF4-407A-AA56-A9DBC71AD0CA}" type="presParOf" srcId="{80F1283E-2559-4E8D-985D-2DF0918EC0D8}" destId="{C9F3727F-A017-4E12-8B55-BEB26257BE3F}" srcOrd="3" destOrd="0" presId="urn:microsoft.com/office/officeart/2005/8/layout/default"/>
    <dgm:cxn modelId="{CD02738C-4B2C-4F6F-9C03-A1469A98B50E}" type="presParOf" srcId="{80F1283E-2559-4E8D-985D-2DF0918EC0D8}" destId="{26777EFC-6463-44FE-82FC-C427D05B1B9E}" srcOrd="4" destOrd="0" presId="urn:microsoft.com/office/officeart/2005/8/layout/default"/>
    <dgm:cxn modelId="{B00EA3C4-1EF7-47CD-AA83-91F27695C502}" type="presParOf" srcId="{80F1283E-2559-4E8D-985D-2DF0918EC0D8}" destId="{68FB8CFC-FCF6-4F90-A952-DCF012C498B3}" srcOrd="5" destOrd="0" presId="urn:microsoft.com/office/officeart/2005/8/layout/default"/>
    <dgm:cxn modelId="{A36EA07C-7C03-48B5-B3ED-ED8040320182}" type="presParOf" srcId="{80F1283E-2559-4E8D-985D-2DF0918EC0D8}" destId="{B9D06F37-7FDB-4F3D-B378-6CD62DB308E0}" srcOrd="6" destOrd="0" presId="urn:microsoft.com/office/officeart/2005/8/layout/default"/>
    <dgm:cxn modelId="{5B442136-4E24-4D3E-89B5-D740E392F069}" type="presParOf" srcId="{80F1283E-2559-4E8D-985D-2DF0918EC0D8}" destId="{57A077AB-B500-407B-879E-ADC05C6F73F6}" srcOrd="7" destOrd="0" presId="urn:microsoft.com/office/officeart/2005/8/layout/default"/>
    <dgm:cxn modelId="{36CB43DB-548A-4102-95EA-0038BBE2759B}" type="presParOf" srcId="{80F1283E-2559-4E8D-985D-2DF0918EC0D8}" destId="{B1A00BE9-E0FE-4069-971A-345415BAB04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26C2CFC-DA1C-4F44-A1D6-807ABBF9C17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F27D44-D295-492C-9D81-BC69955EC229}">
      <dgm:prSet/>
      <dgm:spPr>
        <a:solidFill>
          <a:schemeClr val="accent2"/>
        </a:solidFill>
      </dgm:spPr>
      <dgm:t>
        <a:bodyPr/>
        <a:lstStyle/>
        <a:p>
          <a:r>
            <a:rPr lang="hr-HR">
              <a:latin typeface="Segoe UI Light" panose="020B0502040204020203" pitchFamily="34" charset="0"/>
              <a:cs typeface="Segoe UI Light" panose="020B0502040204020203" pitchFamily="34" charset="0"/>
            </a:rPr>
            <a:t>Call multiplication</a:t>
          </a:r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CF558CF-4C06-4AEB-ADEC-1C231456A788}" type="parTrans" cxnId="{DD70F95E-F2E6-4577-A50E-2F92C40CF053}">
      <dgm:prSet/>
      <dgm:spPr/>
      <dgm:t>
        <a:bodyPr/>
        <a:lstStyle/>
        <a:p>
          <a:endParaRPr lang="en-US"/>
        </a:p>
      </dgm:t>
    </dgm:pt>
    <dgm:pt modelId="{D3E04513-B10C-4316-94D0-A78E033F4A72}" type="sibTrans" cxnId="{DD70F95E-F2E6-4577-A50E-2F92C40CF053}">
      <dgm:prSet/>
      <dgm:spPr/>
      <dgm:t>
        <a:bodyPr/>
        <a:lstStyle/>
        <a:p>
          <a:endParaRPr lang="en-US"/>
        </a:p>
      </dgm:t>
    </dgm:pt>
    <dgm:pt modelId="{17CBB3F6-FD3F-47F0-BA97-9F3D852C7A55}">
      <dgm:prSet/>
      <dgm:spPr>
        <a:solidFill>
          <a:schemeClr val="accent2"/>
        </a:solidFill>
      </dgm:spPr>
      <dgm:t>
        <a:bodyPr/>
        <a:lstStyle/>
        <a:p>
          <a:r>
            <a:rPr lang="hr-HR" dirty="0">
              <a:latin typeface="Segoe UI Light" panose="020B0502040204020203" pitchFamily="34" charset="0"/>
              <a:cs typeface="Segoe UI Light" panose="020B0502040204020203" pitchFamily="34" charset="0"/>
            </a:rPr>
            <a:t>Explicit subscriptions</a:t>
          </a:r>
          <a:endParaRPr lang="en-US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50CE98A-6A1B-48E7-B739-6CF54B74EB4D}" type="parTrans" cxnId="{58157D27-7F3A-48BF-A07D-29A59B106675}">
      <dgm:prSet/>
      <dgm:spPr/>
      <dgm:t>
        <a:bodyPr/>
        <a:lstStyle/>
        <a:p>
          <a:endParaRPr lang="en-US"/>
        </a:p>
      </dgm:t>
    </dgm:pt>
    <dgm:pt modelId="{348E9EED-92A1-4C04-B5A4-FE52ABEB2B16}" type="sibTrans" cxnId="{58157D27-7F3A-48BF-A07D-29A59B106675}">
      <dgm:prSet/>
      <dgm:spPr/>
      <dgm:t>
        <a:bodyPr/>
        <a:lstStyle/>
        <a:p>
          <a:endParaRPr lang="en-US"/>
        </a:p>
      </dgm:t>
    </dgm:pt>
    <dgm:pt modelId="{3F6CD6D1-1670-4365-A2ED-558C6CA6DD93}">
      <dgm:prSet/>
      <dgm:spPr>
        <a:solidFill>
          <a:schemeClr val="accent2"/>
        </a:solidFill>
      </dgm:spPr>
      <dgm:t>
        <a:bodyPr/>
        <a:lstStyle/>
        <a:p>
          <a:r>
            <a:rPr lang="hr-HR" dirty="0">
              <a:latin typeface="Segoe UI Light" panose="020B0502040204020203" pitchFamily="34" charset="0"/>
              <a:cs typeface="Segoe UI Light" panose="020B0502040204020203" pitchFamily="34" charset="0"/>
            </a:rPr>
            <a:t>Rogue subscribers</a:t>
          </a:r>
          <a:endParaRPr lang="en-US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2A82C80-B071-4FA3-88CE-9DCD2D4BA938}" type="parTrans" cxnId="{81EECD73-A743-406D-A13F-5D8BD5332DCE}">
      <dgm:prSet/>
      <dgm:spPr/>
      <dgm:t>
        <a:bodyPr/>
        <a:lstStyle/>
        <a:p>
          <a:endParaRPr lang="en-US"/>
        </a:p>
      </dgm:t>
    </dgm:pt>
    <dgm:pt modelId="{DCFCA67E-4210-4C1C-BD99-74DDE00A89F4}" type="sibTrans" cxnId="{81EECD73-A743-406D-A13F-5D8BD5332DCE}">
      <dgm:prSet/>
      <dgm:spPr/>
      <dgm:t>
        <a:bodyPr/>
        <a:lstStyle/>
        <a:p>
          <a:endParaRPr lang="en-US"/>
        </a:p>
      </dgm:t>
    </dgm:pt>
    <dgm:pt modelId="{31D89B5E-01C6-45CC-B16A-7DA46242FB94}">
      <dgm:prSet/>
      <dgm:spPr>
        <a:solidFill>
          <a:schemeClr val="accent2"/>
        </a:solidFill>
      </dgm:spPr>
      <dgm:t>
        <a:bodyPr/>
        <a:lstStyle/>
        <a:p>
          <a:r>
            <a:rPr lang="en-US">
              <a:latin typeface="Segoe UI Light" panose="020B0502040204020203" pitchFamily="34" charset="0"/>
              <a:cs typeface="Segoe UI Light" panose="020B0502040204020203" pitchFamily="34" charset="0"/>
            </a:rPr>
            <a:t>Single subscribers</a:t>
          </a:r>
          <a:endParaRPr lang="en-US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F5F0E45-04CA-4197-ABD2-2E3B0415E3AF}" type="parTrans" cxnId="{8867AD17-E2FA-4F8F-9A46-3F620BBC3BE6}">
      <dgm:prSet/>
      <dgm:spPr/>
      <dgm:t>
        <a:bodyPr/>
        <a:lstStyle/>
        <a:p>
          <a:endParaRPr lang="en-US"/>
        </a:p>
      </dgm:t>
    </dgm:pt>
    <dgm:pt modelId="{72DF5BE4-785F-4552-88FC-02A77B355DC5}" type="sibTrans" cxnId="{8867AD17-E2FA-4F8F-9A46-3F620BBC3BE6}">
      <dgm:prSet/>
      <dgm:spPr/>
      <dgm:t>
        <a:bodyPr/>
        <a:lstStyle/>
        <a:p>
          <a:endParaRPr lang="en-US"/>
        </a:p>
      </dgm:t>
    </dgm:pt>
    <dgm:pt modelId="{98DC175F-5AE0-4CCA-9514-E4C09BA4DC46}" type="pres">
      <dgm:prSet presAssocID="{326C2CFC-DA1C-4F44-A1D6-807ABBF9C171}" presName="diagram" presStyleCnt="0">
        <dgm:presLayoutVars>
          <dgm:dir/>
          <dgm:resizeHandles val="exact"/>
        </dgm:presLayoutVars>
      </dgm:prSet>
      <dgm:spPr/>
    </dgm:pt>
    <dgm:pt modelId="{FB6B1A04-EBC1-4698-8415-AA95A3AD4F67}" type="pres">
      <dgm:prSet presAssocID="{C6F27D44-D295-492C-9D81-BC69955EC229}" presName="node" presStyleLbl="node1" presStyleIdx="0" presStyleCnt="4" custScaleY="161051">
        <dgm:presLayoutVars>
          <dgm:bulletEnabled val="1"/>
        </dgm:presLayoutVars>
      </dgm:prSet>
      <dgm:spPr/>
    </dgm:pt>
    <dgm:pt modelId="{7F1BD348-08B3-4302-BB0B-59EF15E2C9CC}" type="pres">
      <dgm:prSet presAssocID="{D3E04513-B10C-4316-94D0-A78E033F4A72}" presName="sibTrans" presStyleCnt="0"/>
      <dgm:spPr/>
    </dgm:pt>
    <dgm:pt modelId="{7999B1E1-9BD4-4323-B9B0-A1CA5223170E}" type="pres">
      <dgm:prSet presAssocID="{17CBB3F6-FD3F-47F0-BA97-9F3D852C7A55}" presName="node" presStyleLbl="node1" presStyleIdx="1" presStyleCnt="4" custScaleY="161051">
        <dgm:presLayoutVars>
          <dgm:bulletEnabled val="1"/>
        </dgm:presLayoutVars>
      </dgm:prSet>
      <dgm:spPr/>
    </dgm:pt>
    <dgm:pt modelId="{AFCEA106-F2CD-4B5C-9037-2E16303411E4}" type="pres">
      <dgm:prSet presAssocID="{348E9EED-92A1-4C04-B5A4-FE52ABEB2B16}" presName="sibTrans" presStyleCnt="0"/>
      <dgm:spPr/>
    </dgm:pt>
    <dgm:pt modelId="{DDA3E494-BC9E-441C-96FB-FA1279B359B0}" type="pres">
      <dgm:prSet presAssocID="{3F6CD6D1-1670-4365-A2ED-558C6CA6DD93}" presName="node" presStyleLbl="node1" presStyleIdx="2" presStyleCnt="4" custScaleY="161051">
        <dgm:presLayoutVars>
          <dgm:bulletEnabled val="1"/>
        </dgm:presLayoutVars>
      </dgm:prSet>
      <dgm:spPr/>
    </dgm:pt>
    <dgm:pt modelId="{6C4C101E-7DB2-492F-8018-45A0A811FE35}" type="pres">
      <dgm:prSet presAssocID="{DCFCA67E-4210-4C1C-BD99-74DDE00A89F4}" presName="sibTrans" presStyleCnt="0"/>
      <dgm:spPr/>
    </dgm:pt>
    <dgm:pt modelId="{77DB1035-6331-4E77-AF32-22B37833F2F8}" type="pres">
      <dgm:prSet presAssocID="{31D89B5E-01C6-45CC-B16A-7DA46242FB94}" presName="node" presStyleLbl="node1" presStyleIdx="3" presStyleCnt="4" custScaleY="161051">
        <dgm:presLayoutVars>
          <dgm:bulletEnabled val="1"/>
        </dgm:presLayoutVars>
      </dgm:prSet>
      <dgm:spPr/>
    </dgm:pt>
  </dgm:ptLst>
  <dgm:cxnLst>
    <dgm:cxn modelId="{FC40A474-4920-46F5-AA50-9A78F381508A}" type="presOf" srcId="{17CBB3F6-FD3F-47F0-BA97-9F3D852C7A55}" destId="{7999B1E1-9BD4-4323-B9B0-A1CA5223170E}" srcOrd="0" destOrd="0" presId="urn:microsoft.com/office/officeart/2005/8/layout/default"/>
    <dgm:cxn modelId="{81EECD73-A743-406D-A13F-5D8BD5332DCE}" srcId="{326C2CFC-DA1C-4F44-A1D6-807ABBF9C171}" destId="{3F6CD6D1-1670-4365-A2ED-558C6CA6DD93}" srcOrd="2" destOrd="0" parTransId="{22A82C80-B071-4FA3-88CE-9DCD2D4BA938}" sibTransId="{DCFCA67E-4210-4C1C-BD99-74DDE00A89F4}"/>
    <dgm:cxn modelId="{36498A2B-4850-4EE9-92CE-E7A6CE97027A}" type="presOf" srcId="{326C2CFC-DA1C-4F44-A1D6-807ABBF9C171}" destId="{98DC175F-5AE0-4CCA-9514-E4C09BA4DC46}" srcOrd="0" destOrd="0" presId="urn:microsoft.com/office/officeart/2005/8/layout/default"/>
    <dgm:cxn modelId="{DC7A66F7-9612-47C9-9FCE-2AE9C579F7D5}" type="presOf" srcId="{31D89B5E-01C6-45CC-B16A-7DA46242FB94}" destId="{77DB1035-6331-4E77-AF32-22B37833F2F8}" srcOrd="0" destOrd="0" presId="urn:microsoft.com/office/officeart/2005/8/layout/default"/>
    <dgm:cxn modelId="{DFF9987C-7FAB-4A8C-B6BB-2A3A3915CF75}" type="presOf" srcId="{3F6CD6D1-1670-4365-A2ED-558C6CA6DD93}" destId="{DDA3E494-BC9E-441C-96FB-FA1279B359B0}" srcOrd="0" destOrd="0" presId="urn:microsoft.com/office/officeart/2005/8/layout/default"/>
    <dgm:cxn modelId="{58157D27-7F3A-48BF-A07D-29A59B106675}" srcId="{326C2CFC-DA1C-4F44-A1D6-807ABBF9C171}" destId="{17CBB3F6-FD3F-47F0-BA97-9F3D852C7A55}" srcOrd="1" destOrd="0" parTransId="{D50CE98A-6A1B-48E7-B739-6CF54B74EB4D}" sibTransId="{348E9EED-92A1-4C04-B5A4-FE52ABEB2B16}"/>
    <dgm:cxn modelId="{65A2BF8E-E5A5-43E3-BDD8-F29DF86458D5}" type="presOf" srcId="{C6F27D44-D295-492C-9D81-BC69955EC229}" destId="{FB6B1A04-EBC1-4698-8415-AA95A3AD4F67}" srcOrd="0" destOrd="0" presId="urn:microsoft.com/office/officeart/2005/8/layout/default"/>
    <dgm:cxn modelId="{8867AD17-E2FA-4F8F-9A46-3F620BBC3BE6}" srcId="{326C2CFC-DA1C-4F44-A1D6-807ABBF9C171}" destId="{31D89B5E-01C6-45CC-B16A-7DA46242FB94}" srcOrd="3" destOrd="0" parTransId="{CF5F0E45-04CA-4197-ABD2-2E3B0415E3AF}" sibTransId="{72DF5BE4-785F-4552-88FC-02A77B355DC5}"/>
    <dgm:cxn modelId="{DD70F95E-F2E6-4577-A50E-2F92C40CF053}" srcId="{326C2CFC-DA1C-4F44-A1D6-807ABBF9C171}" destId="{C6F27D44-D295-492C-9D81-BC69955EC229}" srcOrd="0" destOrd="0" parTransId="{3CF558CF-4C06-4AEB-ADEC-1C231456A788}" sibTransId="{D3E04513-B10C-4316-94D0-A78E033F4A72}"/>
    <dgm:cxn modelId="{39819BD3-62A5-4EB6-89D2-339C96332D5F}" type="presParOf" srcId="{98DC175F-5AE0-4CCA-9514-E4C09BA4DC46}" destId="{FB6B1A04-EBC1-4698-8415-AA95A3AD4F67}" srcOrd="0" destOrd="0" presId="urn:microsoft.com/office/officeart/2005/8/layout/default"/>
    <dgm:cxn modelId="{155DA33B-6182-4861-892C-FA38FD89A9CF}" type="presParOf" srcId="{98DC175F-5AE0-4CCA-9514-E4C09BA4DC46}" destId="{7F1BD348-08B3-4302-BB0B-59EF15E2C9CC}" srcOrd="1" destOrd="0" presId="urn:microsoft.com/office/officeart/2005/8/layout/default"/>
    <dgm:cxn modelId="{ADF0CCE8-EAFA-41ED-96BE-0F85A46C7755}" type="presParOf" srcId="{98DC175F-5AE0-4CCA-9514-E4C09BA4DC46}" destId="{7999B1E1-9BD4-4323-B9B0-A1CA5223170E}" srcOrd="2" destOrd="0" presId="urn:microsoft.com/office/officeart/2005/8/layout/default"/>
    <dgm:cxn modelId="{95BB1A86-5F3F-41E2-9E87-A0F4F4BC1FBC}" type="presParOf" srcId="{98DC175F-5AE0-4CCA-9514-E4C09BA4DC46}" destId="{AFCEA106-F2CD-4B5C-9037-2E16303411E4}" srcOrd="3" destOrd="0" presId="urn:microsoft.com/office/officeart/2005/8/layout/default"/>
    <dgm:cxn modelId="{D9F35292-DCD6-4954-9BA0-28CF768C2963}" type="presParOf" srcId="{98DC175F-5AE0-4CCA-9514-E4C09BA4DC46}" destId="{DDA3E494-BC9E-441C-96FB-FA1279B359B0}" srcOrd="4" destOrd="0" presId="urn:microsoft.com/office/officeart/2005/8/layout/default"/>
    <dgm:cxn modelId="{050A68B0-A0D7-464F-8E73-1848BDBCE651}" type="presParOf" srcId="{98DC175F-5AE0-4CCA-9514-E4C09BA4DC46}" destId="{6C4C101E-7DB2-492F-8018-45A0A811FE35}" srcOrd="5" destOrd="0" presId="urn:microsoft.com/office/officeart/2005/8/layout/default"/>
    <dgm:cxn modelId="{CD6961E4-EE1F-46AD-BE5F-3A5A60156687}" type="presParOf" srcId="{98DC175F-5AE0-4CCA-9514-E4C09BA4DC46}" destId="{77DB1035-6331-4E77-AF32-22B37833F2F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83F3DB-9B42-47B1-904D-95C00FC5EAEB}">
      <dsp:nvSpPr>
        <dsp:cNvPr id="0" name=""/>
        <dsp:cNvSpPr/>
      </dsp:nvSpPr>
      <dsp:spPr>
        <a:xfrm>
          <a:off x="866" y="963528"/>
          <a:ext cx="3381174" cy="202870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4000" kern="1200">
              <a:latin typeface="Segoe UI Light" panose="020B0502040204020203" pitchFamily="34" charset="0"/>
              <a:cs typeface="Segoe UI Light" panose="020B0502040204020203" pitchFamily="34" charset="0"/>
            </a:rPr>
            <a:t>Subtyping polymorphism</a:t>
          </a:r>
        </a:p>
      </dsp:txBody>
      <dsp:txXfrm>
        <a:off x="866" y="963528"/>
        <a:ext cx="3381174" cy="2028704"/>
      </dsp:txXfrm>
    </dsp:sp>
    <dsp:sp modelId="{7665ECF8-3C12-468F-90F3-38223FEF92A5}">
      <dsp:nvSpPr>
        <dsp:cNvPr id="0" name=""/>
        <dsp:cNvSpPr/>
      </dsp:nvSpPr>
      <dsp:spPr>
        <a:xfrm>
          <a:off x="3720159" y="963528"/>
          <a:ext cx="3381174" cy="2028704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4000" kern="1200">
              <a:latin typeface="Segoe UI Light" panose="020B0502040204020203" pitchFamily="34" charset="0"/>
              <a:cs typeface="Segoe UI Light" panose="020B0502040204020203" pitchFamily="34" charset="0"/>
            </a:rPr>
            <a:t>Interface polymorphism</a:t>
          </a:r>
        </a:p>
      </dsp:txBody>
      <dsp:txXfrm>
        <a:off x="3720159" y="963528"/>
        <a:ext cx="3381174" cy="20287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83EDA4-420A-457D-8A55-BD4B93474C7E}">
      <dsp:nvSpPr>
        <dsp:cNvPr id="0" name=""/>
        <dsp:cNvSpPr/>
      </dsp:nvSpPr>
      <dsp:spPr>
        <a:xfrm>
          <a:off x="3898" y="173057"/>
          <a:ext cx="2110628" cy="12663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Factory pattern</a:t>
          </a:r>
          <a:endParaRPr lang="hr-HR" sz="23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3898" y="173057"/>
        <a:ext cx="2110628" cy="1266377"/>
      </dsp:txXfrm>
    </dsp:sp>
    <dsp:sp modelId="{3CA33D5C-3DFA-46B5-B05C-C331000C7190}">
      <dsp:nvSpPr>
        <dsp:cNvPr id="0" name=""/>
        <dsp:cNvSpPr/>
      </dsp:nvSpPr>
      <dsp:spPr>
        <a:xfrm>
          <a:off x="2325589" y="173057"/>
          <a:ext cx="2110628" cy="12663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Segoe UI Light" panose="020B0502040204020203" pitchFamily="34" charset="0"/>
              <a:cs typeface="Segoe UI Light" panose="020B0502040204020203" pitchFamily="34" charset="0"/>
            </a:rPr>
            <a:t>Service locator pattern</a:t>
          </a:r>
          <a:endParaRPr lang="hr-HR" sz="23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325589" y="173057"/>
        <a:ext cx="2110628" cy="1266377"/>
      </dsp:txXfrm>
    </dsp:sp>
    <dsp:sp modelId="{A53F6823-1A40-4277-A5E1-5DCFFBDD5CC0}">
      <dsp:nvSpPr>
        <dsp:cNvPr id="0" name=""/>
        <dsp:cNvSpPr/>
      </dsp:nvSpPr>
      <dsp:spPr>
        <a:xfrm>
          <a:off x="4647281" y="173057"/>
          <a:ext cx="2110628" cy="12663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Segoe UI Light" panose="020B0502040204020203" pitchFamily="34" charset="0"/>
              <a:cs typeface="Segoe UI Light" panose="020B0502040204020203" pitchFamily="34" charset="0"/>
            </a:rPr>
            <a:t>Strategy pattern</a:t>
          </a:r>
          <a:endParaRPr lang="hr-HR" sz="23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647281" y="173057"/>
        <a:ext cx="2110628" cy="1266377"/>
      </dsp:txXfrm>
    </dsp:sp>
    <dsp:sp modelId="{87EA4088-2E7E-4025-9600-1210C99B7F63}">
      <dsp:nvSpPr>
        <dsp:cNvPr id="0" name=""/>
        <dsp:cNvSpPr/>
      </dsp:nvSpPr>
      <dsp:spPr>
        <a:xfrm>
          <a:off x="6968972" y="173057"/>
          <a:ext cx="2110628" cy="12663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Segoe UI Light" panose="020B0502040204020203" pitchFamily="34" charset="0"/>
              <a:cs typeface="Segoe UI Light" panose="020B0502040204020203" pitchFamily="34" charset="0"/>
            </a:rPr>
            <a:t>Dependency injection</a:t>
          </a:r>
          <a:endParaRPr lang="hr-HR" sz="23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6968972" y="173057"/>
        <a:ext cx="2110628" cy="1266377"/>
      </dsp:txXfrm>
    </dsp:sp>
    <dsp:sp modelId="{2106D228-A517-4EC3-A74D-C9E163E23DA7}">
      <dsp:nvSpPr>
        <dsp:cNvPr id="0" name=""/>
        <dsp:cNvSpPr/>
      </dsp:nvSpPr>
      <dsp:spPr>
        <a:xfrm>
          <a:off x="9290664" y="173057"/>
          <a:ext cx="2110628" cy="12663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Segoe UI Light" panose="020B0502040204020203" pitchFamily="34" charset="0"/>
              <a:cs typeface="Segoe UI Light" panose="020B0502040204020203" pitchFamily="34" charset="0"/>
            </a:rPr>
            <a:t>Template method pattern</a:t>
          </a:r>
          <a:endParaRPr lang="hr-HR" sz="23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9290664" y="173057"/>
        <a:ext cx="2110628" cy="12663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A9DFE1-D19A-40D4-9F6A-CF8FCFFCB1C8}">
      <dsp:nvSpPr>
        <dsp:cNvPr id="0" name=""/>
        <dsp:cNvSpPr/>
      </dsp:nvSpPr>
      <dsp:spPr>
        <a:xfrm>
          <a:off x="0" y="2570"/>
          <a:ext cx="4650981" cy="95635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Check if event is already handled</a:t>
          </a:r>
        </a:p>
      </dsp:txBody>
      <dsp:txXfrm>
        <a:off x="28011" y="30581"/>
        <a:ext cx="4594959" cy="900337"/>
      </dsp:txXfrm>
    </dsp:sp>
    <dsp:sp modelId="{BD82E5D3-B61A-4049-8804-B7E0268AB151}">
      <dsp:nvSpPr>
        <dsp:cNvPr id="0" name=""/>
        <dsp:cNvSpPr/>
      </dsp:nvSpPr>
      <dsp:spPr>
        <a:xfrm rot="5400000">
          <a:off x="2146173" y="982839"/>
          <a:ext cx="358634" cy="4303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 rot="-5400000">
        <a:off x="2196382" y="1018702"/>
        <a:ext cx="258217" cy="251044"/>
      </dsp:txXfrm>
    </dsp:sp>
    <dsp:sp modelId="{8D22B3E2-26D4-4C5D-9D40-715974AB6941}">
      <dsp:nvSpPr>
        <dsp:cNvPr id="0" name=""/>
        <dsp:cNvSpPr/>
      </dsp:nvSpPr>
      <dsp:spPr>
        <a:xfrm>
          <a:off x="0" y="1437110"/>
          <a:ext cx="4650981" cy="956359"/>
        </a:xfrm>
        <a:prstGeom prst="roundRect">
          <a:avLst>
            <a:gd name="adj" fmla="val 10000"/>
          </a:avLst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Segoe UI Light" panose="020B0502040204020203" pitchFamily="34" charset="0"/>
              <a:cs typeface="Segoe UI Light" panose="020B0502040204020203" pitchFamily="34" charset="0"/>
            </a:rPr>
            <a:t>Check if this codeunit is in charge of the event</a:t>
          </a:r>
          <a:endParaRPr lang="en-US" sz="18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8011" y="1465121"/>
        <a:ext cx="4594959" cy="900337"/>
      </dsp:txXfrm>
    </dsp:sp>
    <dsp:sp modelId="{A88BF16C-CCE1-4CE7-897D-CB00C185A78D}">
      <dsp:nvSpPr>
        <dsp:cNvPr id="0" name=""/>
        <dsp:cNvSpPr/>
      </dsp:nvSpPr>
      <dsp:spPr>
        <a:xfrm rot="5400000">
          <a:off x="2146173" y="2417378"/>
          <a:ext cx="358634" cy="4303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 rot="-5400000">
        <a:off x="2196382" y="2453241"/>
        <a:ext cx="258217" cy="251044"/>
      </dsp:txXfrm>
    </dsp:sp>
    <dsp:sp modelId="{E7CC7117-580C-4907-8187-6F0C86DE00E5}">
      <dsp:nvSpPr>
        <dsp:cNvPr id="0" name=""/>
        <dsp:cNvSpPr/>
      </dsp:nvSpPr>
      <dsp:spPr>
        <a:xfrm>
          <a:off x="0" y="2871649"/>
          <a:ext cx="4650981" cy="956359"/>
        </a:xfrm>
        <a:prstGeom prst="roundRect">
          <a:avLst>
            <a:gd name="adj" fmla="val 10000"/>
          </a:avLst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Segoe UI Light" panose="020B0502040204020203" pitchFamily="34" charset="0"/>
              <a:cs typeface="Segoe UI Light" panose="020B0502040204020203" pitchFamily="34" charset="0"/>
            </a:rPr>
            <a:t>Execute logic</a:t>
          </a:r>
          <a:endParaRPr lang="en-US" sz="18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8011" y="2899660"/>
        <a:ext cx="4594959" cy="900337"/>
      </dsp:txXfrm>
    </dsp:sp>
    <dsp:sp modelId="{2F77A67F-50F2-4764-8392-017FBE13FBD3}">
      <dsp:nvSpPr>
        <dsp:cNvPr id="0" name=""/>
        <dsp:cNvSpPr/>
      </dsp:nvSpPr>
      <dsp:spPr>
        <a:xfrm rot="5400000">
          <a:off x="2146173" y="3851917"/>
          <a:ext cx="358634" cy="4303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 rot="-5400000">
        <a:off x="2196382" y="3887780"/>
        <a:ext cx="258217" cy="251044"/>
      </dsp:txXfrm>
    </dsp:sp>
    <dsp:sp modelId="{CFC3302D-97CF-4E7C-A04A-6FE50F606202}">
      <dsp:nvSpPr>
        <dsp:cNvPr id="0" name=""/>
        <dsp:cNvSpPr/>
      </dsp:nvSpPr>
      <dsp:spPr>
        <a:xfrm>
          <a:off x="0" y="4306188"/>
          <a:ext cx="4650981" cy="956359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Segoe UI Light" panose="020B0502040204020203" pitchFamily="34" charset="0"/>
              <a:cs typeface="Segoe UI Light" panose="020B0502040204020203" pitchFamily="34" charset="0"/>
            </a:rPr>
            <a:t>Set “handled” parameter</a:t>
          </a:r>
          <a:endParaRPr lang="en-US" sz="18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8011" y="4334199"/>
        <a:ext cx="4594959" cy="9003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A9DFE1-D19A-40D4-9F6A-CF8FCFFCB1C8}">
      <dsp:nvSpPr>
        <dsp:cNvPr id="0" name=""/>
        <dsp:cNvSpPr/>
      </dsp:nvSpPr>
      <dsp:spPr>
        <a:xfrm>
          <a:off x="0" y="0"/>
          <a:ext cx="4650981" cy="9574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Find subscriber codeunit in charge of the event</a:t>
          </a:r>
        </a:p>
      </dsp:txBody>
      <dsp:txXfrm>
        <a:off x="28043" y="28043"/>
        <a:ext cx="4594895" cy="901363"/>
      </dsp:txXfrm>
    </dsp:sp>
    <dsp:sp modelId="{BD82E5D3-B61A-4049-8804-B7E0268AB151}">
      <dsp:nvSpPr>
        <dsp:cNvPr id="0" name=""/>
        <dsp:cNvSpPr/>
      </dsp:nvSpPr>
      <dsp:spPr>
        <a:xfrm rot="5400000">
          <a:off x="2145968" y="981385"/>
          <a:ext cx="359043" cy="43085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 rot="-5400000">
        <a:off x="2196234" y="1017290"/>
        <a:ext cx="258512" cy="251330"/>
      </dsp:txXfrm>
    </dsp:sp>
    <dsp:sp modelId="{8D22B3E2-26D4-4C5D-9D40-715974AB6941}">
      <dsp:nvSpPr>
        <dsp:cNvPr id="0" name=""/>
        <dsp:cNvSpPr/>
      </dsp:nvSpPr>
      <dsp:spPr>
        <a:xfrm>
          <a:off x="0" y="1436174"/>
          <a:ext cx="4650981" cy="957449"/>
        </a:xfrm>
        <a:prstGeom prst="roundRect">
          <a:avLst>
            <a:gd name="adj" fmla="val 1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Call the event</a:t>
          </a:r>
        </a:p>
      </dsp:txBody>
      <dsp:txXfrm>
        <a:off x="28043" y="1464217"/>
        <a:ext cx="4594895" cy="901363"/>
      </dsp:txXfrm>
    </dsp:sp>
    <dsp:sp modelId="{A88BF16C-CCE1-4CE7-897D-CB00C185A78D}">
      <dsp:nvSpPr>
        <dsp:cNvPr id="0" name=""/>
        <dsp:cNvSpPr/>
      </dsp:nvSpPr>
      <dsp:spPr>
        <a:xfrm rot="5400000">
          <a:off x="2145968" y="2417560"/>
          <a:ext cx="359043" cy="43085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 rot="-5400000">
        <a:off x="2196234" y="2453465"/>
        <a:ext cx="258512" cy="251330"/>
      </dsp:txXfrm>
    </dsp:sp>
    <dsp:sp modelId="{E7CC7117-580C-4907-8187-6F0C86DE00E5}">
      <dsp:nvSpPr>
        <dsp:cNvPr id="0" name=""/>
        <dsp:cNvSpPr/>
      </dsp:nvSpPr>
      <dsp:spPr>
        <a:xfrm>
          <a:off x="0" y="2872349"/>
          <a:ext cx="4650981" cy="957449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Make sure that event was handled</a:t>
          </a:r>
        </a:p>
      </dsp:txBody>
      <dsp:txXfrm>
        <a:off x="28043" y="2900392"/>
        <a:ext cx="4594895" cy="9013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2FC40F-3ADA-43C4-9004-78950E38172C}">
      <dsp:nvSpPr>
        <dsp:cNvPr id="0" name=""/>
        <dsp:cNvSpPr/>
      </dsp:nvSpPr>
      <dsp:spPr>
        <a:xfrm>
          <a:off x="4959" y="913930"/>
          <a:ext cx="2001929" cy="2127900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kern="1200">
              <a:latin typeface="Segoe UI Light" panose="020B0502040204020203" pitchFamily="34" charset="0"/>
              <a:cs typeface="Segoe UI Light" panose="020B0502040204020203" pitchFamily="34" charset="0"/>
            </a:rPr>
            <a:t>Subscriber identification</a:t>
          </a:r>
          <a:endParaRPr lang="en-US" sz="25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959" y="913930"/>
        <a:ext cx="2001929" cy="2127900"/>
      </dsp:txXfrm>
    </dsp:sp>
    <dsp:sp modelId="{0554811F-BAF0-4307-84AE-A6E5CD528152}">
      <dsp:nvSpPr>
        <dsp:cNvPr id="0" name=""/>
        <dsp:cNvSpPr/>
      </dsp:nvSpPr>
      <dsp:spPr>
        <a:xfrm>
          <a:off x="2361538" y="913930"/>
          <a:ext cx="2001929" cy="2127900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Segoe UI Light" panose="020B0502040204020203" pitchFamily="34" charset="0"/>
              <a:cs typeface="Segoe UI Light" panose="020B0502040204020203" pitchFamily="34" charset="0"/>
            </a:rPr>
            <a:t>Multiple active subscribers</a:t>
          </a:r>
          <a:endParaRPr lang="en-US" sz="25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361538" y="913930"/>
        <a:ext cx="2001929" cy="2127900"/>
      </dsp:txXfrm>
    </dsp:sp>
    <dsp:sp modelId="{26777EFC-6463-44FE-82FC-C427D05B1B9E}">
      <dsp:nvSpPr>
        <dsp:cNvPr id="0" name=""/>
        <dsp:cNvSpPr/>
      </dsp:nvSpPr>
      <dsp:spPr>
        <a:xfrm>
          <a:off x="4718117" y="913930"/>
          <a:ext cx="2001929" cy="2127900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Segoe UI Light" panose="020B0502040204020203" pitchFamily="34" charset="0"/>
              <a:cs typeface="Segoe UI Light" panose="020B0502040204020203" pitchFamily="34" charset="0"/>
            </a:rPr>
            <a:t>Cross-call state preservation</a:t>
          </a:r>
          <a:endParaRPr lang="en-US" sz="25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718117" y="913930"/>
        <a:ext cx="2001929" cy="2127900"/>
      </dsp:txXfrm>
    </dsp:sp>
    <dsp:sp modelId="{B9D06F37-7FDB-4F3D-B378-6CD62DB308E0}">
      <dsp:nvSpPr>
        <dsp:cNvPr id="0" name=""/>
        <dsp:cNvSpPr/>
      </dsp:nvSpPr>
      <dsp:spPr>
        <a:xfrm>
          <a:off x="7074697" y="913930"/>
          <a:ext cx="2001929" cy="2127900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Segoe UI Light" panose="020B0502040204020203" pitchFamily="34" charset="0"/>
              <a:cs typeface="Segoe UI Light" panose="020B0502040204020203" pitchFamily="34" charset="0"/>
            </a:rPr>
            <a:t>Infrastructure separation</a:t>
          </a:r>
          <a:endParaRPr lang="en-US" sz="25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7074697" y="913930"/>
        <a:ext cx="2001929" cy="2127900"/>
      </dsp:txXfrm>
    </dsp:sp>
    <dsp:sp modelId="{B1A00BE9-E0FE-4069-971A-345415BAB042}">
      <dsp:nvSpPr>
        <dsp:cNvPr id="0" name=""/>
        <dsp:cNvSpPr/>
      </dsp:nvSpPr>
      <dsp:spPr>
        <a:xfrm>
          <a:off x="9431276" y="913930"/>
          <a:ext cx="2001929" cy="2127900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Segoe UI Light" panose="020B0502040204020203" pitchFamily="34" charset="0"/>
              <a:cs typeface="Segoe UI Light" panose="020B0502040204020203" pitchFamily="34" charset="0"/>
            </a:rPr>
            <a:t>Infrastructure fragility</a:t>
          </a:r>
          <a:endParaRPr lang="en-US" sz="25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9431276" y="913930"/>
        <a:ext cx="2001929" cy="21279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2FC40F-3ADA-43C4-9004-78950E38172C}">
      <dsp:nvSpPr>
        <dsp:cNvPr id="0" name=""/>
        <dsp:cNvSpPr/>
      </dsp:nvSpPr>
      <dsp:spPr>
        <a:xfrm>
          <a:off x="4959" y="913930"/>
          <a:ext cx="2001929" cy="2127900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kern="1200">
              <a:latin typeface="Segoe UI Light" panose="020B0502040204020203" pitchFamily="34" charset="0"/>
              <a:cs typeface="Segoe UI Light" panose="020B0502040204020203" pitchFamily="34" charset="0"/>
            </a:rPr>
            <a:t>Subscriber identification</a:t>
          </a:r>
          <a:endParaRPr lang="en-US" sz="25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959" y="913930"/>
        <a:ext cx="2001929" cy="2127900"/>
      </dsp:txXfrm>
    </dsp:sp>
    <dsp:sp modelId="{0554811F-BAF0-4307-84AE-A6E5CD528152}">
      <dsp:nvSpPr>
        <dsp:cNvPr id="0" name=""/>
        <dsp:cNvSpPr/>
      </dsp:nvSpPr>
      <dsp:spPr>
        <a:xfrm>
          <a:off x="2361538" y="913930"/>
          <a:ext cx="2001929" cy="2127900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Segoe UI Light" panose="020B0502040204020203" pitchFamily="34" charset="0"/>
              <a:cs typeface="Segoe UI Light" panose="020B0502040204020203" pitchFamily="34" charset="0"/>
            </a:rPr>
            <a:t>Multiple active subscribers</a:t>
          </a:r>
          <a:endParaRPr lang="en-US" sz="25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361538" y="913930"/>
        <a:ext cx="2001929" cy="2127900"/>
      </dsp:txXfrm>
    </dsp:sp>
    <dsp:sp modelId="{26777EFC-6463-44FE-82FC-C427D05B1B9E}">
      <dsp:nvSpPr>
        <dsp:cNvPr id="0" name=""/>
        <dsp:cNvSpPr/>
      </dsp:nvSpPr>
      <dsp:spPr>
        <a:xfrm>
          <a:off x="4718117" y="913930"/>
          <a:ext cx="2001929" cy="2127900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Segoe UI Light" panose="020B0502040204020203" pitchFamily="34" charset="0"/>
              <a:cs typeface="Segoe UI Light" panose="020B0502040204020203" pitchFamily="34" charset="0"/>
            </a:rPr>
            <a:t>Cross-call state preservation</a:t>
          </a:r>
          <a:endParaRPr lang="en-US" sz="25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718117" y="913930"/>
        <a:ext cx="2001929" cy="2127900"/>
      </dsp:txXfrm>
    </dsp:sp>
    <dsp:sp modelId="{B9D06F37-7FDB-4F3D-B378-6CD62DB308E0}">
      <dsp:nvSpPr>
        <dsp:cNvPr id="0" name=""/>
        <dsp:cNvSpPr/>
      </dsp:nvSpPr>
      <dsp:spPr>
        <a:xfrm>
          <a:off x="7074697" y="913930"/>
          <a:ext cx="2001929" cy="2127900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Segoe UI Light" panose="020B0502040204020203" pitchFamily="34" charset="0"/>
              <a:cs typeface="Segoe UI Light" panose="020B0502040204020203" pitchFamily="34" charset="0"/>
            </a:rPr>
            <a:t>Infrastructure separation</a:t>
          </a:r>
          <a:endParaRPr lang="en-US" sz="25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7074697" y="913930"/>
        <a:ext cx="2001929" cy="2127900"/>
      </dsp:txXfrm>
    </dsp:sp>
    <dsp:sp modelId="{B1A00BE9-E0FE-4069-971A-345415BAB042}">
      <dsp:nvSpPr>
        <dsp:cNvPr id="0" name=""/>
        <dsp:cNvSpPr/>
      </dsp:nvSpPr>
      <dsp:spPr>
        <a:xfrm>
          <a:off x="9431276" y="913930"/>
          <a:ext cx="2001929" cy="2127900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Segoe UI Light" panose="020B0502040204020203" pitchFamily="34" charset="0"/>
              <a:cs typeface="Segoe UI Light" panose="020B0502040204020203" pitchFamily="34" charset="0"/>
            </a:rPr>
            <a:t>Infrastructure fragility</a:t>
          </a:r>
          <a:endParaRPr lang="en-US" sz="25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9431276" y="913930"/>
        <a:ext cx="2001929" cy="21279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2FC40F-3ADA-43C4-9004-78950E38172C}">
      <dsp:nvSpPr>
        <dsp:cNvPr id="0" name=""/>
        <dsp:cNvSpPr/>
      </dsp:nvSpPr>
      <dsp:spPr>
        <a:xfrm>
          <a:off x="4959" y="913930"/>
          <a:ext cx="2001929" cy="2127900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kern="1200">
              <a:latin typeface="Segoe UI Light" panose="020B0502040204020203" pitchFamily="34" charset="0"/>
              <a:cs typeface="Segoe UI Light" panose="020B0502040204020203" pitchFamily="34" charset="0"/>
            </a:rPr>
            <a:t>Subscriber identification</a:t>
          </a:r>
          <a:endParaRPr lang="en-US" sz="25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959" y="913930"/>
        <a:ext cx="2001929" cy="2127900"/>
      </dsp:txXfrm>
    </dsp:sp>
    <dsp:sp modelId="{0554811F-BAF0-4307-84AE-A6E5CD528152}">
      <dsp:nvSpPr>
        <dsp:cNvPr id="0" name=""/>
        <dsp:cNvSpPr/>
      </dsp:nvSpPr>
      <dsp:spPr>
        <a:xfrm>
          <a:off x="2361538" y="913930"/>
          <a:ext cx="2001929" cy="2127900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Segoe UI Light" panose="020B0502040204020203" pitchFamily="34" charset="0"/>
              <a:cs typeface="Segoe UI Light" panose="020B0502040204020203" pitchFamily="34" charset="0"/>
            </a:rPr>
            <a:t>Multiple active subscribers</a:t>
          </a:r>
          <a:endParaRPr lang="en-US" sz="25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361538" y="913930"/>
        <a:ext cx="2001929" cy="2127900"/>
      </dsp:txXfrm>
    </dsp:sp>
    <dsp:sp modelId="{26777EFC-6463-44FE-82FC-C427D05B1B9E}">
      <dsp:nvSpPr>
        <dsp:cNvPr id="0" name=""/>
        <dsp:cNvSpPr/>
      </dsp:nvSpPr>
      <dsp:spPr>
        <a:xfrm>
          <a:off x="4718117" y="913930"/>
          <a:ext cx="2001929" cy="2127900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Segoe UI Light" panose="020B0502040204020203" pitchFamily="34" charset="0"/>
              <a:cs typeface="Segoe UI Light" panose="020B0502040204020203" pitchFamily="34" charset="0"/>
            </a:rPr>
            <a:t>Cross-call state preservation</a:t>
          </a:r>
          <a:endParaRPr lang="en-US" sz="25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718117" y="913930"/>
        <a:ext cx="2001929" cy="2127900"/>
      </dsp:txXfrm>
    </dsp:sp>
    <dsp:sp modelId="{B9D06F37-7FDB-4F3D-B378-6CD62DB308E0}">
      <dsp:nvSpPr>
        <dsp:cNvPr id="0" name=""/>
        <dsp:cNvSpPr/>
      </dsp:nvSpPr>
      <dsp:spPr>
        <a:xfrm>
          <a:off x="7074697" y="913930"/>
          <a:ext cx="2001929" cy="2127900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Segoe UI Light" panose="020B0502040204020203" pitchFamily="34" charset="0"/>
              <a:cs typeface="Segoe UI Light" panose="020B0502040204020203" pitchFamily="34" charset="0"/>
            </a:rPr>
            <a:t>Infrastructure separation</a:t>
          </a:r>
          <a:endParaRPr lang="en-US" sz="25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7074697" y="913930"/>
        <a:ext cx="2001929" cy="2127900"/>
      </dsp:txXfrm>
    </dsp:sp>
    <dsp:sp modelId="{B1A00BE9-E0FE-4069-971A-345415BAB042}">
      <dsp:nvSpPr>
        <dsp:cNvPr id="0" name=""/>
        <dsp:cNvSpPr/>
      </dsp:nvSpPr>
      <dsp:spPr>
        <a:xfrm>
          <a:off x="9431276" y="913930"/>
          <a:ext cx="2001929" cy="2127900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Segoe UI Light" panose="020B0502040204020203" pitchFamily="34" charset="0"/>
              <a:cs typeface="Segoe UI Light" panose="020B0502040204020203" pitchFamily="34" charset="0"/>
            </a:rPr>
            <a:t>Infrastructure fragility</a:t>
          </a:r>
          <a:endParaRPr lang="en-US" sz="25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9431276" y="913930"/>
        <a:ext cx="2001929" cy="21279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6B1A04-EBC1-4698-8415-AA95A3AD4F67}">
      <dsp:nvSpPr>
        <dsp:cNvPr id="0" name=""/>
        <dsp:cNvSpPr/>
      </dsp:nvSpPr>
      <dsp:spPr>
        <a:xfrm>
          <a:off x="2517" y="263080"/>
          <a:ext cx="1997355" cy="193005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kern="1200">
              <a:latin typeface="Segoe UI Light" panose="020B0502040204020203" pitchFamily="34" charset="0"/>
              <a:cs typeface="Segoe UI Light" panose="020B0502040204020203" pitchFamily="34" charset="0"/>
            </a:rPr>
            <a:t>Call multiplication</a:t>
          </a:r>
          <a:endParaRPr lang="en-US" sz="25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517" y="263080"/>
        <a:ext cx="1997355" cy="1930056"/>
      </dsp:txXfrm>
    </dsp:sp>
    <dsp:sp modelId="{7999B1E1-9BD4-4323-B9B0-A1CA5223170E}">
      <dsp:nvSpPr>
        <dsp:cNvPr id="0" name=""/>
        <dsp:cNvSpPr/>
      </dsp:nvSpPr>
      <dsp:spPr>
        <a:xfrm>
          <a:off x="2199608" y="263080"/>
          <a:ext cx="1997355" cy="193005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Explicit subscriptions</a:t>
          </a:r>
          <a:endParaRPr lang="en-US" sz="25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199608" y="263080"/>
        <a:ext cx="1997355" cy="1930056"/>
      </dsp:txXfrm>
    </dsp:sp>
    <dsp:sp modelId="{DDA3E494-BC9E-441C-96FB-FA1279B359B0}">
      <dsp:nvSpPr>
        <dsp:cNvPr id="0" name=""/>
        <dsp:cNvSpPr/>
      </dsp:nvSpPr>
      <dsp:spPr>
        <a:xfrm>
          <a:off x="4396699" y="263080"/>
          <a:ext cx="1997355" cy="193005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kern="1200" dirty="0">
              <a:latin typeface="Segoe UI Light" panose="020B0502040204020203" pitchFamily="34" charset="0"/>
              <a:cs typeface="Segoe UI Light" panose="020B0502040204020203" pitchFamily="34" charset="0"/>
            </a:rPr>
            <a:t>Rogue subscribers</a:t>
          </a:r>
          <a:endParaRPr lang="en-US" sz="25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396699" y="263080"/>
        <a:ext cx="1997355" cy="1930056"/>
      </dsp:txXfrm>
    </dsp:sp>
    <dsp:sp modelId="{77DB1035-6331-4E77-AF32-22B37833F2F8}">
      <dsp:nvSpPr>
        <dsp:cNvPr id="0" name=""/>
        <dsp:cNvSpPr/>
      </dsp:nvSpPr>
      <dsp:spPr>
        <a:xfrm>
          <a:off x="6593790" y="263080"/>
          <a:ext cx="1997355" cy="193005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latin typeface="Segoe UI Light" panose="020B0502040204020203" pitchFamily="34" charset="0"/>
              <a:cs typeface="Segoe UI Light" panose="020B0502040204020203" pitchFamily="34" charset="0"/>
            </a:rPr>
            <a:t>Single subscribers</a:t>
          </a:r>
          <a:endParaRPr lang="en-US" sz="2500" kern="120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6593790" y="263080"/>
        <a:ext cx="1997355" cy="19300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633414" y="2958860"/>
            <a:ext cx="9635706" cy="3269412"/>
          </a:xfrm>
          <a:prstGeom prst="rect">
            <a:avLst/>
          </a:prstGeom>
          <a:solidFill>
            <a:srgbClr val="FFCF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45377" y="2958860"/>
            <a:ext cx="9187133" cy="1613380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br>
              <a:rPr lang="en-US" dirty="0"/>
            </a:br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5378" y="4572240"/>
            <a:ext cx="9187132" cy="165603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5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273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4593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9830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885" y="1709738"/>
            <a:ext cx="11438165" cy="2852737"/>
          </a:xfrm>
        </p:spPr>
        <p:txBody>
          <a:bodyPr anchor="b"/>
          <a:lstStyle>
            <a:lvl1pPr>
              <a:defRPr sz="60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1885" y="4589463"/>
            <a:ext cx="1143816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6090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1885" y="1825625"/>
            <a:ext cx="5627915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6578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704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4496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395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0686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4380140" cy="16922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152525"/>
            <a:ext cx="6646862" cy="47085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1886" y="2149474"/>
            <a:ext cx="4380140" cy="371951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4994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4380140" cy="16922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365125"/>
            <a:ext cx="6646862" cy="54959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1886" y="2181224"/>
            <a:ext cx="4380140" cy="36877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1289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1885" y="365125"/>
            <a:ext cx="1143816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1885" y="1825625"/>
            <a:ext cx="1143816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206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9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0068AC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dynamics.com/nav/w/designpatterns/246.variant-facade" TargetMode="External"/><Relationship Id="rId2" Type="http://schemas.openxmlformats.org/officeDocument/2006/relationships/hyperlink" Target="https://community.dynamics.com/nav/w/designpatterns/245.argument-tabl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nav-skills.com/2015/11/25/the-handled-pattern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unity.dynamics.com/nav/w/designpatterns/271.discovery-event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8067" y="2958860"/>
            <a:ext cx="10422466" cy="1613380"/>
          </a:xfrm>
        </p:spPr>
        <p:txBody>
          <a:bodyPr anchor="ctr">
            <a:normAutofit/>
          </a:bodyPr>
          <a:lstStyle/>
          <a:p>
            <a:r>
              <a:rPr lang="en-US" sz="4600" dirty="0"/>
              <a:t>Polymorphic Event Patterns for C/AL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Vjekoslav Babić</a:t>
            </a:r>
          </a:p>
          <a:p>
            <a:r>
              <a:rPr lang="en-US" sz="2000" dirty="0"/>
              <a:t>Microsoft Dynamics NAV MVP</a:t>
            </a:r>
          </a:p>
        </p:txBody>
      </p:sp>
    </p:spTree>
    <p:extLst>
      <p:ext uri="{BB962C8B-B14F-4D97-AF65-F5344CB8AC3E}">
        <p14:creationId xmlns:p14="http://schemas.microsoft.com/office/powerpoint/2010/main" val="386723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Okay, but we do get close...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Argument Table</a:t>
            </a:r>
            <a:br>
              <a:rPr lang="hr-HR" dirty="0"/>
            </a:br>
            <a:r>
              <a:rPr lang="hr-HR" sz="2400" dirty="0">
                <a:hlinkClick r:id="rId2"/>
              </a:rPr>
              <a:t>https://community.dynamics.com/nav/w/designpatterns/245.argument-table</a:t>
            </a:r>
            <a:endParaRPr lang="hr-HR" sz="2400" dirty="0"/>
          </a:p>
          <a:p>
            <a:endParaRPr lang="hr-HR" sz="500" dirty="0"/>
          </a:p>
          <a:p>
            <a:r>
              <a:rPr lang="hr-HR" dirty="0"/>
              <a:t>Facade</a:t>
            </a:r>
          </a:p>
          <a:p>
            <a:endParaRPr lang="hr-HR" sz="400" dirty="0"/>
          </a:p>
          <a:p>
            <a:r>
              <a:rPr lang="hr-HR" dirty="0"/>
              <a:t>Variant Facade</a:t>
            </a:r>
            <a:br>
              <a:rPr lang="hr-HR" dirty="0"/>
            </a:br>
            <a:r>
              <a:rPr lang="hr-HR" sz="2400" dirty="0">
                <a:hlinkClick r:id="rId3"/>
              </a:rPr>
              <a:t>https://community.dynamics.com/nav/w/designpatterns/246.variant-facade</a:t>
            </a:r>
            <a:endParaRPr lang="hr-HR" sz="2400" dirty="0"/>
          </a:p>
          <a:p>
            <a:endParaRPr lang="hr-HR" sz="400" dirty="0"/>
          </a:p>
          <a:p>
            <a:r>
              <a:rPr lang="hr-HR" dirty="0"/>
              <a:t>TempBlob Facade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20887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1438165" cy="880533"/>
          </a:xfrm>
        </p:spPr>
        <p:txBody>
          <a:bodyPr/>
          <a:lstStyle/>
          <a:p>
            <a:r>
              <a:rPr lang="hr-HR" dirty="0"/>
              <a:t>Consider this...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03" y="939658"/>
            <a:ext cx="8509437" cy="56898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023" y="1657316"/>
            <a:ext cx="5239019" cy="1308167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 flipV="1">
            <a:off x="5808134" y="1464732"/>
            <a:ext cx="1676399" cy="846668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6638544" y="2726267"/>
            <a:ext cx="845989" cy="956873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484533" y="2311399"/>
            <a:ext cx="3733800" cy="414868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150532" y="3683140"/>
            <a:ext cx="6104467" cy="236927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302932" y="1185612"/>
            <a:ext cx="3505202" cy="279120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48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9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5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17" grpId="0" animBg="1"/>
      <p:bldP spid="23" grpId="0" animBg="1"/>
      <p:bldP spid="2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1438165" cy="880533"/>
          </a:xfrm>
        </p:spPr>
        <p:txBody>
          <a:bodyPr/>
          <a:lstStyle/>
          <a:p>
            <a:r>
              <a:rPr lang="hr-HR" dirty="0"/>
              <a:t>A Closer Look: Argument Table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2" y="939662"/>
            <a:ext cx="8509437" cy="56898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6009" y="822624"/>
            <a:ext cx="4273770" cy="16574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3789" y="2611310"/>
            <a:ext cx="6058211" cy="2476627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5559553" y="1453896"/>
            <a:ext cx="1321476" cy="251460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881029" y="3968497"/>
            <a:ext cx="2775035" cy="320039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5897880" y="3968497"/>
            <a:ext cx="983150" cy="644305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881029" y="4528217"/>
            <a:ext cx="2775035" cy="320039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942978" y="1218441"/>
            <a:ext cx="4190811" cy="235453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757341" y="3661165"/>
            <a:ext cx="4376448" cy="270756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475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1438165" cy="880533"/>
          </a:xfrm>
        </p:spPr>
        <p:txBody>
          <a:bodyPr/>
          <a:lstStyle/>
          <a:p>
            <a:r>
              <a:rPr lang="hr-HR" dirty="0"/>
              <a:t>A Closer Look: Argument Table (Improved)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22" y="834813"/>
            <a:ext cx="6058211" cy="28258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22" y="3770474"/>
            <a:ext cx="6109014" cy="30418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0496" y="2104957"/>
            <a:ext cx="6318575" cy="2648086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H="1" flipV="1">
            <a:off x="5010912" y="2104957"/>
            <a:ext cx="1480721" cy="1383796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491633" y="3488753"/>
            <a:ext cx="5176934" cy="339503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>
            <a:stCxn id="20" idx="1"/>
          </p:cNvCxnSpPr>
          <p:nvPr/>
        </p:nvCxnSpPr>
        <p:spPr>
          <a:xfrm flipH="1">
            <a:off x="4617720" y="4208726"/>
            <a:ext cx="1873913" cy="50445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6491633" y="4055763"/>
            <a:ext cx="5176934" cy="305925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9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Facade Pattern</a:t>
            </a:r>
          </a:p>
        </p:txBody>
      </p:sp>
      <p:sp>
        <p:nvSpPr>
          <p:cNvPr id="4" name="Rectangle 3"/>
          <p:cNvSpPr/>
          <p:nvPr/>
        </p:nvSpPr>
        <p:spPr>
          <a:xfrm>
            <a:off x="732956" y="2600194"/>
            <a:ext cx="2539160" cy="1456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Caller Object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(calls facade)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68305" y="2600194"/>
            <a:ext cx="2539160" cy="14564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Facade Codeunit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(determines actual codeunit)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603654" y="1143749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Specific Codeunit A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(called by facade)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03654" y="4056639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Specific Codeunit B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(called by facade)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>
            <a:off x="3272116" y="3328417"/>
            <a:ext cx="139618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>
          <a:xfrm flipV="1">
            <a:off x="7207465" y="1871972"/>
            <a:ext cx="1396189" cy="1456445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3"/>
            <a:endCxn id="7" idx="1"/>
          </p:cNvCxnSpPr>
          <p:nvPr/>
        </p:nvCxnSpPr>
        <p:spPr>
          <a:xfrm>
            <a:off x="7207465" y="3328417"/>
            <a:ext cx="1396189" cy="1456445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4014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1438165" cy="880533"/>
          </a:xfrm>
        </p:spPr>
        <p:txBody>
          <a:bodyPr/>
          <a:lstStyle/>
          <a:p>
            <a:r>
              <a:rPr lang="hr-HR" dirty="0"/>
              <a:t>A Closer Look: Facade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22" y="834813"/>
            <a:ext cx="6058211" cy="282589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22" y="3770474"/>
            <a:ext cx="6109014" cy="30418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0112" y="2278147"/>
            <a:ext cx="7836303" cy="45341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1853" y="725047"/>
            <a:ext cx="6064562" cy="1479626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 flipH="1">
            <a:off x="5728529" y="2054849"/>
            <a:ext cx="1192224" cy="528291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775097" y="1715346"/>
            <a:ext cx="5176934" cy="339503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3683806" y="2359152"/>
            <a:ext cx="1331847" cy="1109457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015653" y="3468609"/>
            <a:ext cx="3260755" cy="301866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3683806" y="3770473"/>
            <a:ext cx="1331848" cy="807593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002988" y="2737619"/>
            <a:ext cx="4278172" cy="621223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3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1" grpId="0" animBg="1"/>
      <p:bldP spid="28" grpId="0" animBg="1"/>
      <p:bldP spid="2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Variant Facade Pattern</a:t>
            </a:r>
          </a:p>
        </p:txBody>
      </p:sp>
      <p:sp>
        <p:nvSpPr>
          <p:cNvPr id="4" name="Rectangle 3"/>
          <p:cNvSpPr/>
          <p:nvPr/>
        </p:nvSpPr>
        <p:spPr>
          <a:xfrm>
            <a:off x="732956" y="2600194"/>
            <a:ext cx="2539160" cy="1456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Caller Object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(calls facade)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68305" y="2600194"/>
            <a:ext cx="2539160" cy="14564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Facade Codeunit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(determines actual codeunit)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603654" y="1143749"/>
            <a:ext cx="2539160" cy="1456445"/>
          </a:xfrm>
          <a:prstGeom prst="rect">
            <a:avLst/>
          </a:prstGeom>
          <a:solidFill>
            <a:srgbClr val="70AD47">
              <a:alpha val="25098"/>
            </a:srgbClr>
          </a:solidFill>
          <a:ln>
            <a:solidFill>
              <a:srgbClr val="000000">
                <a:alpha val="25098"/>
              </a:srgb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Specific Codeunit A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(called by facade)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03654" y="4056639"/>
            <a:ext cx="2539160" cy="1456445"/>
          </a:xfrm>
          <a:prstGeom prst="rect">
            <a:avLst/>
          </a:prstGeom>
          <a:solidFill>
            <a:srgbClr val="70AD47">
              <a:alpha val="25098"/>
            </a:srgbClr>
          </a:solidFill>
          <a:ln>
            <a:solidFill>
              <a:srgbClr val="000000">
                <a:alpha val="25098"/>
              </a:srgb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Specific Codeunit B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(called by facade)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>
            <a:off x="3272116" y="3328417"/>
            <a:ext cx="139618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>
          <a:xfrm flipV="1">
            <a:off x="7207465" y="1871972"/>
            <a:ext cx="1396189" cy="1456445"/>
          </a:xfrm>
          <a:prstGeom prst="straightConnector1">
            <a:avLst/>
          </a:prstGeom>
          <a:ln w="57150">
            <a:solidFill>
              <a:srgbClr val="000000">
                <a:alpha val="25098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3"/>
            <a:endCxn id="7" idx="1"/>
          </p:cNvCxnSpPr>
          <p:nvPr/>
        </p:nvCxnSpPr>
        <p:spPr>
          <a:xfrm>
            <a:off x="7207465" y="3328417"/>
            <a:ext cx="1396189" cy="1456445"/>
          </a:xfrm>
          <a:prstGeom prst="straightConnector1">
            <a:avLst/>
          </a:prstGeom>
          <a:ln w="57150">
            <a:solidFill>
              <a:srgbClr val="000000">
                <a:alpha val="25098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470266" y="2234245"/>
            <a:ext cx="864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Record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68305" y="2230862"/>
            <a:ext cx="844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Variant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14" name="Straight Arrow Connector 13"/>
          <p:cNvCxnSpPr>
            <a:stCxn id="8" idx="3"/>
            <a:endCxn id="12" idx="1"/>
          </p:cNvCxnSpPr>
          <p:nvPr/>
        </p:nvCxnSpPr>
        <p:spPr>
          <a:xfrm flipV="1">
            <a:off x="3334798" y="2415528"/>
            <a:ext cx="1333507" cy="3383"/>
          </a:xfrm>
          <a:prstGeom prst="straightConnector1">
            <a:avLst/>
          </a:prstGeom>
          <a:ln w="5715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893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1438165" cy="832103"/>
          </a:xfrm>
        </p:spPr>
        <p:txBody>
          <a:bodyPr/>
          <a:lstStyle/>
          <a:p>
            <a:r>
              <a:rPr lang="hr-HR" dirty="0"/>
              <a:t>A Closer Look: Variant Facade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877" y="1275969"/>
            <a:ext cx="7106015" cy="49278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9356" y="1744233"/>
            <a:ext cx="4978656" cy="437537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7219355" y="1810512"/>
            <a:ext cx="3747206" cy="1906524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0991088" y="3717035"/>
            <a:ext cx="565949" cy="251461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7059168" y="1847088"/>
            <a:ext cx="3977640" cy="3820068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1036808" y="5623560"/>
            <a:ext cx="557784" cy="235442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673362" y="1542292"/>
            <a:ext cx="1545993" cy="268220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034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TempBlob</a:t>
            </a:r>
            <a:r>
              <a:rPr lang="hr-HR" dirty="0"/>
              <a:t> Facade Pattern</a:t>
            </a:r>
          </a:p>
        </p:txBody>
      </p:sp>
      <p:sp>
        <p:nvSpPr>
          <p:cNvPr id="4" name="Rectangle 3"/>
          <p:cNvSpPr/>
          <p:nvPr/>
        </p:nvSpPr>
        <p:spPr>
          <a:xfrm>
            <a:off x="732956" y="2600194"/>
            <a:ext cx="2539160" cy="1456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Caller Object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(calls facade)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68305" y="2600194"/>
            <a:ext cx="2539160" cy="14564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Facade Codeunit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(determines actual codeunit)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603654" y="1143749"/>
            <a:ext cx="2539160" cy="1456445"/>
          </a:xfrm>
          <a:prstGeom prst="rect">
            <a:avLst/>
          </a:prstGeom>
          <a:solidFill>
            <a:srgbClr val="70AD47">
              <a:alpha val="25098"/>
            </a:srgbClr>
          </a:solidFill>
          <a:ln>
            <a:solidFill>
              <a:srgbClr val="000000">
                <a:alpha val="25098"/>
              </a:srgb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Specific Codeunit A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(called by facade)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03654" y="4056639"/>
            <a:ext cx="2539160" cy="1456445"/>
          </a:xfrm>
          <a:prstGeom prst="rect">
            <a:avLst/>
          </a:prstGeom>
          <a:solidFill>
            <a:srgbClr val="70AD47">
              <a:alpha val="25098"/>
            </a:srgbClr>
          </a:solidFill>
          <a:ln>
            <a:solidFill>
              <a:srgbClr val="000000">
                <a:alpha val="25098"/>
              </a:srgb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Specific Codeunit B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(called by facade)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>
            <a:off x="3272116" y="3328417"/>
            <a:ext cx="139618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>
          <a:xfrm flipV="1">
            <a:off x="7207465" y="1871972"/>
            <a:ext cx="1396189" cy="1456445"/>
          </a:xfrm>
          <a:prstGeom prst="straightConnector1">
            <a:avLst/>
          </a:prstGeom>
          <a:ln w="57150">
            <a:solidFill>
              <a:srgbClr val="000000">
                <a:alpha val="25098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3"/>
            <a:endCxn id="7" idx="1"/>
          </p:cNvCxnSpPr>
          <p:nvPr/>
        </p:nvCxnSpPr>
        <p:spPr>
          <a:xfrm>
            <a:off x="7207465" y="3328417"/>
            <a:ext cx="1396189" cy="1456445"/>
          </a:xfrm>
          <a:prstGeom prst="straightConnector1">
            <a:avLst/>
          </a:prstGeom>
          <a:ln w="57150">
            <a:solidFill>
              <a:srgbClr val="000000">
                <a:alpha val="25098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337720" y="4151102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(serialize)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14" name="Straight Arrow Connector 13"/>
          <p:cNvCxnSpPr>
            <a:stCxn id="4" idx="2"/>
          </p:cNvCxnSpPr>
          <p:nvPr/>
        </p:nvCxnSpPr>
        <p:spPr>
          <a:xfrm>
            <a:off x="2002536" y="4056639"/>
            <a:ext cx="669858" cy="728222"/>
          </a:xfrm>
          <a:prstGeom prst="straightConnector1">
            <a:avLst/>
          </a:prstGeom>
          <a:ln w="5715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673175" y="4784861"/>
            <a:ext cx="2539160" cy="1456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TempBlob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(carries context)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19" name="Straight Arrow Connector 18"/>
          <p:cNvCxnSpPr>
            <a:endCxn id="5" idx="2"/>
          </p:cNvCxnSpPr>
          <p:nvPr/>
        </p:nvCxnSpPr>
        <p:spPr>
          <a:xfrm flipV="1">
            <a:off x="5212335" y="4056639"/>
            <a:ext cx="725550" cy="728222"/>
          </a:xfrm>
          <a:prstGeom prst="straightConnector1">
            <a:avLst/>
          </a:prstGeom>
          <a:ln w="5715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263913" y="4151102"/>
            <a:ext cx="1329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(deserialize)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540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1438165" cy="832103"/>
          </a:xfrm>
        </p:spPr>
        <p:txBody>
          <a:bodyPr/>
          <a:lstStyle/>
          <a:p>
            <a:r>
              <a:rPr lang="hr-HR" dirty="0"/>
              <a:t>A Closer Look: TempBlob Facade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552" y="1984301"/>
            <a:ext cx="4978656" cy="28893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3528" y="2374846"/>
            <a:ext cx="6356677" cy="210830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395738" y="2804164"/>
            <a:ext cx="5336014" cy="1210052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t"/>
          <a:lstStyle/>
          <a:p>
            <a:pPr algn="r"/>
            <a:r>
              <a:rPr lang="hr-HR" dirty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Serialization</a:t>
            </a:r>
            <a:endParaRPr lang="en-US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59724" y="2953512"/>
            <a:ext cx="4079204" cy="1289304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t"/>
          <a:lstStyle/>
          <a:p>
            <a:pPr algn="r"/>
            <a:r>
              <a:rPr lang="hr-HR" dirty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Deserialization</a:t>
            </a:r>
            <a:endParaRPr lang="en-US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777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3"/>
            <a:ext cx="12195012" cy="68563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92716" y="1570500"/>
            <a:ext cx="7555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Polymorphism?</a:t>
            </a:r>
            <a:endParaRPr lang="hr-HR" sz="54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986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313" y="-99176"/>
            <a:ext cx="12544626" cy="70563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76660" y="-99176"/>
            <a:ext cx="613020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66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 then we got</a:t>
            </a:r>
          </a:p>
          <a:p>
            <a:pPr algn="ctr"/>
            <a:r>
              <a:rPr lang="hr-HR" sz="66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EVENTS</a:t>
            </a:r>
            <a:endParaRPr lang="en-US" sz="66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696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How Exactly Do Events Help?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”</a:t>
            </a:r>
            <a:r>
              <a:rPr lang="hr-HR" dirty="0"/>
              <a:t>H</a:t>
            </a:r>
            <a:r>
              <a:rPr lang="en-US" dirty="0" err="1"/>
              <a:t>andled</a:t>
            </a:r>
            <a:r>
              <a:rPr lang="en-US" dirty="0"/>
              <a:t>” </a:t>
            </a:r>
            <a:r>
              <a:rPr lang="hr-HR" dirty="0"/>
              <a:t>pattern:</a:t>
            </a:r>
            <a:br>
              <a:rPr lang="hr-HR" dirty="0"/>
            </a:br>
            <a:r>
              <a:rPr lang="hr-HR" sz="3200" dirty="0">
                <a:hlinkClick r:id="rId2"/>
              </a:rPr>
              <a:t>https://nav-skills.com/2015/11/25/the-handled-pattern/</a:t>
            </a:r>
            <a:endParaRPr lang="hr-HR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906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hr-HR" dirty="0"/>
              <a:t>Handled</a:t>
            </a:r>
            <a:r>
              <a:rPr lang="en-US" dirty="0"/>
              <a:t>” Pattern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052" y="2746498"/>
            <a:ext cx="2539160" cy="1456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Consumer Object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(needs a dependency)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07217" y="2746498"/>
            <a:ext cx="2539160" cy="14564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“Handled” Facade</a:t>
            </a:r>
            <a:endParaRPr lang="hr-HR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</a:t>
            </a:r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publishes event</a:t>
            </a:r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)</a:t>
            </a:r>
            <a:b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(manages flow)</a:t>
            </a:r>
          </a:p>
        </p:txBody>
      </p:sp>
      <p:sp>
        <p:nvSpPr>
          <p:cNvPr id="6" name="Rectangle 5"/>
          <p:cNvSpPr/>
          <p:nvPr/>
        </p:nvSpPr>
        <p:spPr>
          <a:xfrm>
            <a:off x="9042566" y="762148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Subscriber</a:t>
            </a:r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 1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(subscribes to event)</a:t>
            </a:r>
            <a:endParaRPr lang="hr-HR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42566" y="2746498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Subscriber</a:t>
            </a:r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 2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(subscribes to event)</a:t>
            </a:r>
            <a:endParaRPr lang="hr-HR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>
            <a:off x="2897212" y="3474721"/>
            <a:ext cx="2210005" cy="0"/>
          </a:xfrm>
          <a:prstGeom prst="straightConnector1">
            <a:avLst/>
          </a:prstGeom>
          <a:ln w="5715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9042566" y="4730848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Subscriber</a:t>
            </a:r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hr-HR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n...</a:t>
            </a:r>
            <a:endParaRPr lang="en-US" i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(subscribes to event)</a:t>
            </a:r>
            <a:endParaRPr lang="hr-HR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10" name="Straight Arrow Connector 9"/>
          <p:cNvCxnSpPr>
            <a:stCxn id="6" idx="1"/>
          </p:cNvCxnSpPr>
          <p:nvPr/>
        </p:nvCxnSpPr>
        <p:spPr>
          <a:xfrm flipH="1">
            <a:off x="7646377" y="1490371"/>
            <a:ext cx="1396189" cy="1456445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7" idx="1"/>
            <a:endCxn id="5" idx="3"/>
          </p:cNvCxnSpPr>
          <p:nvPr/>
        </p:nvCxnSpPr>
        <p:spPr>
          <a:xfrm flipH="1">
            <a:off x="7646377" y="3474721"/>
            <a:ext cx="1396189" cy="0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9" idx="1"/>
          </p:cNvCxnSpPr>
          <p:nvPr/>
        </p:nvCxnSpPr>
        <p:spPr>
          <a:xfrm flipH="1" flipV="1">
            <a:off x="7646377" y="4002626"/>
            <a:ext cx="1396189" cy="1456445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139639" y="3013055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invokes method</a:t>
            </a:r>
          </a:p>
        </p:txBody>
      </p:sp>
    </p:spTree>
    <p:extLst>
      <p:ext uri="{BB962C8B-B14F-4D97-AF65-F5344CB8AC3E}">
        <p14:creationId xmlns:p14="http://schemas.microsoft.com/office/powerpoint/2010/main" val="4176685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1438165" cy="635000"/>
          </a:xfrm>
        </p:spPr>
        <p:txBody>
          <a:bodyPr>
            <a:normAutofit fontScale="90000"/>
          </a:bodyPr>
          <a:lstStyle/>
          <a:p>
            <a:r>
              <a:rPr lang="en-US" dirty="0"/>
              <a:t>“Handled” Pattern Flow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200" y="795867"/>
            <a:ext cx="5657850" cy="5381096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Subscriber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91885" y="795867"/>
            <a:ext cx="5627915" cy="5381096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Publisher</a:t>
            </a: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3499160"/>
              </p:ext>
            </p:extLst>
          </p:nvPr>
        </p:nvGraphicFramePr>
        <p:xfrm>
          <a:off x="6675634" y="1399737"/>
          <a:ext cx="4650981" cy="5265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4797972"/>
              </p:ext>
            </p:extLst>
          </p:nvPr>
        </p:nvGraphicFramePr>
        <p:xfrm>
          <a:off x="880351" y="1399737"/>
          <a:ext cx="4650981" cy="3829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4563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1438165" cy="832103"/>
          </a:xfrm>
        </p:spPr>
        <p:txBody>
          <a:bodyPr/>
          <a:lstStyle/>
          <a:p>
            <a:r>
              <a:rPr lang="hr-HR" dirty="0"/>
              <a:t>A Closer Look: </a:t>
            </a:r>
            <a:r>
              <a:rPr lang="en-US" dirty="0"/>
              <a:t>“Handled” Pattern</a:t>
            </a:r>
            <a:endParaRPr lang="hr-H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75" y="699894"/>
            <a:ext cx="9845630" cy="29547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3235" y="3740567"/>
            <a:ext cx="6528765" cy="31174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40567"/>
            <a:ext cx="6182384" cy="311743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22460" y="4113890"/>
            <a:ext cx="5388479" cy="373050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261230" y="4113890"/>
            <a:ext cx="5774825" cy="373050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22459" y="6449681"/>
            <a:ext cx="5388479" cy="241005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261229" y="6449681"/>
            <a:ext cx="5774825" cy="241005"/>
          </a:xfrm>
          <a:prstGeom prst="rect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03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1438165" cy="719667"/>
          </a:xfrm>
        </p:spPr>
        <p:txBody>
          <a:bodyPr/>
          <a:lstStyle/>
          <a:p>
            <a:r>
              <a:rPr lang="en-US" dirty="0"/>
              <a:t>“Handled” in action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174" y="959188"/>
            <a:ext cx="8501653" cy="56677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25123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“Handled” Pitfalls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1270083"/>
              </p:ext>
            </p:extLst>
          </p:nvPr>
        </p:nvGraphicFramePr>
        <p:xfrm>
          <a:off x="391885" y="2023413"/>
          <a:ext cx="11438165" cy="395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7884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2FC40F-3ADA-43C4-9004-78950E3817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50"/>
                                        <p:tgtEl>
                                          <p:spTgt spid="4">
                                            <p:graphicEl>
                                              <a:dgm id="{EC2FC40F-3ADA-43C4-9004-78950E3817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4">
                                            <p:graphicEl>
                                              <a:dgm id="{EC2FC40F-3ADA-43C4-9004-78950E3817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50" fill="hold"/>
                                        <p:tgtEl>
                                          <p:spTgt spid="4">
                                            <p:graphicEl>
                                              <a:dgm id="{EC2FC40F-3ADA-43C4-9004-78950E3817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554811F-BAF0-4307-84AE-A6E5CD5281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50"/>
                                        <p:tgtEl>
                                          <p:spTgt spid="4">
                                            <p:graphicEl>
                                              <a:dgm id="{0554811F-BAF0-4307-84AE-A6E5CD5281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50" fill="hold"/>
                                        <p:tgtEl>
                                          <p:spTgt spid="4">
                                            <p:graphicEl>
                                              <a:dgm id="{0554811F-BAF0-4307-84AE-A6E5CD5281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50" fill="hold"/>
                                        <p:tgtEl>
                                          <p:spTgt spid="4">
                                            <p:graphicEl>
                                              <a:dgm id="{0554811F-BAF0-4307-84AE-A6E5CD5281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777EFC-6463-44FE-82FC-C427D05B1B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50"/>
                                        <p:tgtEl>
                                          <p:spTgt spid="4">
                                            <p:graphicEl>
                                              <a:dgm id="{26777EFC-6463-44FE-82FC-C427D05B1B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50" fill="hold"/>
                                        <p:tgtEl>
                                          <p:spTgt spid="4">
                                            <p:graphicEl>
                                              <a:dgm id="{26777EFC-6463-44FE-82FC-C427D05B1B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50" fill="hold"/>
                                        <p:tgtEl>
                                          <p:spTgt spid="4">
                                            <p:graphicEl>
                                              <a:dgm id="{26777EFC-6463-44FE-82FC-C427D05B1B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D06F37-7FDB-4F3D-B378-6CD62DB30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50"/>
                                        <p:tgtEl>
                                          <p:spTgt spid="4">
                                            <p:graphicEl>
                                              <a:dgm id="{B9D06F37-7FDB-4F3D-B378-6CD62DB308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4">
                                            <p:graphicEl>
                                              <a:dgm id="{B9D06F37-7FDB-4F3D-B378-6CD62DB30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50" fill="hold"/>
                                        <p:tgtEl>
                                          <p:spTgt spid="4">
                                            <p:graphicEl>
                                              <a:dgm id="{B9D06F37-7FDB-4F3D-B378-6CD62DB30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A00BE9-E0FE-4069-971A-345415BAB0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50"/>
                                        <p:tgtEl>
                                          <p:spTgt spid="4">
                                            <p:graphicEl>
                                              <a:dgm id="{B1A00BE9-E0FE-4069-971A-345415BAB0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50" fill="hold"/>
                                        <p:tgtEl>
                                          <p:spTgt spid="4">
                                            <p:graphicEl>
                                              <a:dgm id="{B1A00BE9-E0FE-4069-971A-345415BAB0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50" fill="hold"/>
                                        <p:tgtEl>
                                          <p:spTgt spid="4">
                                            <p:graphicEl>
                                              <a:dgm id="{B1A00BE9-E0FE-4069-971A-345415BAB0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906" y="2627557"/>
            <a:ext cx="6737837" cy="36159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75057" y="496683"/>
            <a:ext cx="6813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>
                <a:latin typeface="Segoe UI Light" panose="020B0502040204020203" pitchFamily="34" charset="0"/>
                <a:cs typeface="Segoe UI Light" panose="020B0502040204020203" pitchFamily="34" charset="0"/>
              </a:rPr>
              <a:t>Let’s find a solution…</a:t>
            </a:r>
          </a:p>
        </p:txBody>
      </p:sp>
    </p:spTree>
    <p:extLst>
      <p:ext uri="{BB962C8B-B14F-4D97-AF65-F5344CB8AC3E}">
        <p14:creationId xmlns:p14="http://schemas.microsoft.com/office/powerpoint/2010/main" val="3922183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Manual subscriptions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Event subscriptions can be:</a:t>
            </a:r>
          </a:p>
          <a:p>
            <a:pPr lvl="1"/>
            <a:r>
              <a:rPr lang="en-US" dirty="0"/>
              <a:t>Static (automatic) </a:t>
            </a:r>
            <a:r>
              <a:rPr lang="en-US" dirty="0">
                <a:sym typeface="Wingdings" panose="05000000000000000000" pitchFamily="2" charset="2"/>
              </a:rPr>
              <a:t> each call in a separate, fresh codeunit instance</a:t>
            </a:r>
            <a:endParaRPr lang="en-US" dirty="0"/>
          </a:p>
          <a:p>
            <a:pPr lvl="1"/>
            <a:r>
              <a:rPr lang="en-US" dirty="0"/>
              <a:t>Manual </a:t>
            </a:r>
            <a:r>
              <a:rPr lang="en-US" dirty="0">
                <a:sym typeface="Wingdings" panose="05000000000000000000" pitchFamily="2" charset="2"/>
              </a:rPr>
              <a:t> each call in the same instance that was bound to events</a:t>
            </a:r>
            <a:endParaRPr lang="en-US" dirty="0"/>
          </a:p>
          <a:p>
            <a:r>
              <a:rPr lang="en-US" dirty="0"/>
              <a:t>Manage subscription</a:t>
            </a:r>
          </a:p>
          <a:p>
            <a:pPr lvl="1"/>
            <a:r>
              <a:rPr lang="en-US" dirty="0"/>
              <a:t>BINDSUBSCRIPTION</a:t>
            </a:r>
          </a:p>
          <a:p>
            <a:pPr lvl="1"/>
            <a:r>
              <a:rPr lang="en-US" dirty="0"/>
              <a:t>UNBINDSUBSCRIPTION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90907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“Handled” Pitfalls after Manual Subscriptions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7485397"/>
              </p:ext>
            </p:extLst>
          </p:nvPr>
        </p:nvGraphicFramePr>
        <p:xfrm>
          <a:off x="391885" y="2023413"/>
          <a:ext cx="11438165" cy="395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6531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Polymorphic patterns</a:t>
            </a:r>
            <a:endParaRPr lang="hr-HR" dirty="0"/>
          </a:p>
        </p:txBody>
      </p:sp>
      <p:sp>
        <p:nvSpPr>
          <p:cNvPr id="4" name="TextBox 3"/>
          <p:cNvSpPr txBox="1"/>
          <p:nvPr/>
        </p:nvSpPr>
        <p:spPr>
          <a:xfrm>
            <a:off x="1438225" y="3779691"/>
            <a:ext cx="14510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Builder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83366" y="2099747"/>
            <a:ext cx="19634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Prototype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83366" y="4085832"/>
            <a:ext cx="1361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Bridge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3727" y="4567995"/>
            <a:ext cx="2141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Composite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90253" y="3772954"/>
            <a:ext cx="14325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Facade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711" y="2828133"/>
            <a:ext cx="11745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Proxy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81831" y="2842373"/>
            <a:ext cx="1005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Twin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69389" y="1935875"/>
            <a:ext cx="20714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Command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35120" y="5538104"/>
            <a:ext cx="18373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Mediator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99193" y="4802804"/>
            <a:ext cx="15465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Servant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92181" y="2644026"/>
            <a:ext cx="15018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Factory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1836" y="1995440"/>
            <a:ext cx="16718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Strategy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56198" y="2673984"/>
            <a:ext cx="29406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Service Locator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22984" y="5361956"/>
            <a:ext cx="33772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Template Method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95983" y="4195066"/>
            <a:ext cx="13324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Visitor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49996" y="3458712"/>
            <a:ext cx="41232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Dependency Injection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45905" y="3360403"/>
            <a:ext cx="16877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Provider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403425" y="1517134"/>
            <a:ext cx="21643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Delegation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01722" y="5447642"/>
            <a:ext cx="21244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Repository</a:t>
            </a:r>
            <a:endParaRPr lang="hr-HR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81629" y="4962670"/>
            <a:ext cx="14830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dirty="0">
                <a:latin typeface="Segoe UI" panose="020B0502040204020203" pitchFamily="34" charset="0"/>
                <a:cs typeface="Segoe UI" panose="020B0502040204020203" pitchFamily="34" charset="0"/>
              </a:rPr>
              <a:t>Plug-in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12252" y="1410665"/>
            <a:ext cx="3822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dirty="0">
                <a:latin typeface="Segoe UI" panose="020B0502040204020203" pitchFamily="34" charset="0"/>
                <a:cs typeface="Segoe UI" panose="020B0502040204020203" pitchFamily="34" charset="0"/>
              </a:rPr>
              <a:t>Producer-Consumer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05177" y="4452546"/>
            <a:ext cx="291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dirty="0">
                <a:latin typeface="Segoe UI" panose="020B0502040204020203" pitchFamily="34" charset="0"/>
                <a:cs typeface="Segoe UI" panose="020B0502040204020203" pitchFamily="34" charset="0"/>
              </a:rPr>
              <a:t>Transfer Object</a:t>
            </a:r>
          </a:p>
        </p:txBody>
      </p:sp>
    </p:spTree>
    <p:extLst>
      <p:ext uri="{BB962C8B-B14F-4D97-AF65-F5344CB8AC3E}">
        <p14:creationId xmlns:p14="http://schemas.microsoft.com/office/powerpoint/2010/main" val="926443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4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4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3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7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9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1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9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9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9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8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96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4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12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19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26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33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4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event pattern can help…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Discovery Event</a:t>
            </a:r>
            <a:br>
              <a:rPr lang="hr-HR" dirty="0"/>
            </a:br>
            <a:r>
              <a:rPr lang="hr-HR" sz="2400" dirty="0">
                <a:hlinkClick r:id="rId2"/>
              </a:rPr>
              <a:t>https://community.dynamics.com/nav/w/designpatterns/271.discovery-event</a:t>
            </a:r>
            <a:endParaRPr lang="hr-HR" sz="2400" dirty="0"/>
          </a:p>
          <a:p>
            <a:endParaRPr lang="en-US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8092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Arrow Connector 31"/>
          <p:cNvCxnSpPr>
            <a:stCxn id="9" idx="1"/>
          </p:cNvCxnSpPr>
          <p:nvPr/>
        </p:nvCxnSpPr>
        <p:spPr>
          <a:xfrm flipH="1" flipV="1">
            <a:off x="5294515" y="2871639"/>
            <a:ext cx="1900963" cy="2661007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7" idx="1"/>
          </p:cNvCxnSpPr>
          <p:nvPr/>
        </p:nvCxnSpPr>
        <p:spPr>
          <a:xfrm flipH="1" flipV="1">
            <a:off x="5258079" y="2616475"/>
            <a:ext cx="1937399" cy="1342961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6" idx="1"/>
            <a:endCxn id="5" idx="3"/>
          </p:cNvCxnSpPr>
          <p:nvPr/>
        </p:nvCxnSpPr>
        <p:spPr>
          <a:xfrm flipH="1">
            <a:off x="5258079" y="2418911"/>
            <a:ext cx="1937399" cy="936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Discovery Event Pattern</a:t>
            </a:r>
          </a:p>
        </p:txBody>
      </p:sp>
      <p:sp>
        <p:nvSpPr>
          <p:cNvPr id="4" name="Rectangle 3"/>
          <p:cNvSpPr/>
          <p:nvPr/>
        </p:nvSpPr>
        <p:spPr>
          <a:xfrm>
            <a:off x="2718919" y="4804423"/>
            <a:ext cx="2539160" cy="1456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Discoverer</a:t>
            </a:r>
          </a:p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(publishes discovery event)</a:t>
            </a:r>
          </a:p>
        </p:txBody>
      </p:sp>
      <p:sp>
        <p:nvSpPr>
          <p:cNvPr id="5" name="Rectangle 4"/>
          <p:cNvSpPr/>
          <p:nvPr/>
        </p:nvSpPr>
        <p:spPr>
          <a:xfrm>
            <a:off x="2718919" y="1691624"/>
            <a:ext cx="2539160" cy="145644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Discovered modules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95478" y="1690688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Module</a:t>
            </a:r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 1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(subscribes to discovery event)</a:t>
            </a:r>
            <a:endParaRPr lang="hr-HR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95478" y="3231213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Module</a:t>
            </a:r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 2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(subscribes to discovery event)</a:t>
            </a:r>
            <a:endParaRPr lang="hr-HR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195478" y="4804423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Module</a:t>
            </a:r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hr-HR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n...</a:t>
            </a:r>
            <a:endParaRPr lang="en-US" i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(subscribes to discovery event)</a:t>
            </a:r>
            <a:endParaRPr lang="hr-HR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10" name="Straight Arrow Connector 9"/>
          <p:cNvCxnSpPr>
            <a:stCxn id="6" idx="1"/>
          </p:cNvCxnSpPr>
          <p:nvPr/>
        </p:nvCxnSpPr>
        <p:spPr>
          <a:xfrm flipH="1">
            <a:off x="5258079" y="2418911"/>
            <a:ext cx="1937399" cy="2592424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7" idx="1"/>
          </p:cNvCxnSpPr>
          <p:nvPr/>
        </p:nvCxnSpPr>
        <p:spPr>
          <a:xfrm flipH="1">
            <a:off x="5258079" y="3959436"/>
            <a:ext cx="1937399" cy="1317075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9" idx="1"/>
            <a:endCxn id="4" idx="3"/>
          </p:cNvCxnSpPr>
          <p:nvPr/>
        </p:nvCxnSpPr>
        <p:spPr>
          <a:xfrm flipH="1">
            <a:off x="5258079" y="5532646"/>
            <a:ext cx="1937399" cy="0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1626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“Handled” Pitfalls After Discovery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4359538"/>
              </p:ext>
            </p:extLst>
          </p:nvPr>
        </p:nvGraphicFramePr>
        <p:xfrm>
          <a:off x="391885" y="2023413"/>
          <a:ext cx="11438165" cy="395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3418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Solution: Module Binder Pattern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Combines:</a:t>
            </a:r>
          </a:p>
          <a:p>
            <a:pPr lvl="1"/>
            <a:r>
              <a:rPr lang="hr-HR" dirty="0"/>
              <a:t>Discovery Event Pattern</a:t>
            </a:r>
          </a:p>
          <a:p>
            <a:pPr lvl="1"/>
            <a:r>
              <a:rPr lang="en-US" dirty="0"/>
              <a:t>“Handled” </a:t>
            </a:r>
            <a:r>
              <a:rPr lang="hr-HR" dirty="0"/>
              <a:t>Pattern</a:t>
            </a:r>
          </a:p>
          <a:p>
            <a:r>
              <a:rPr lang="hr-HR" dirty="0"/>
              <a:t>Achieves:</a:t>
            </a:r>
          </a:p>
          <a:p>
            <a:pPr lvl="1"/>
            <a:r>
              <a:rPr lang="hr-HR" dirty="0"/>
              <a:t>Logic and infrastructure separation</a:t>
            </a:r>
          </a:p>
          <a:p>
            <a:pPr lvl="1"/>
            <a:r>
              <a:rPr lang="hr-HR" dirty="0"/>
              <a:t>Infrastructure stability</a:t>
            </a:r>
          </a:p>
          <a:p>
            <a:pPr lvl="1"/>
            <a:endParaRPr lang="hr-HR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512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470"/>
            <a:ext cx="11438165" cy="571247"/>
          </a:xfrm>
        </p:spPr>
        <p:txBody>
          <a:bodyPr>
            <a:normAutofit fontScale="90000"/>
          </a:bodyPr>
          <a:lstStyle/>
          <a:p>
            <a:r>
              <a:rPr lang="hr-HR" dirty="0"/>
              <a:t>A Closer Look: </a:t>
            </a:r>
            <a:r>
              <a:rPr lang="en-US" dirty="0"/>
              <a:t>Module Binder Pattern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56" y="4777099"/>
            <a:ext cx="2539160" cy="1456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Consumer Object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</a:t>
            </a:r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calls interface</a:t>
            </a:r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15896" y="4755893"/>
            <a:ext cx="2539160" cy="14564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Interface / Facade</a:t>
            </a:r>
            <a:endParaRPr lang="hr-HR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</a:t>
            </a:r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publishes business logic event</a:t>
            </a:r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17533" y="3186015"/>
            <a:ext cx="1154164" cy="85185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Discovered interfaces</a:t>
            </a:r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 flipV="1">
            <a:off x="3042116" y="5484116"/>
            <a:ext cx="1373780" cy="21206"/>
          </a:xfrm>
          <a:prstGeom prst="straightConnector1">
            <a:avLst/>
          </a:prstGeom>
          <a:ln w="5715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328837" y="992525"/>
            <a:ext cx="3496735" cy="567074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Module</a:t>
            </a:r>
            <a:endParaRPr lang="hr-HR" sz="14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11" name="Straight Arrow Connector 10"/>
          <p:cNvCxnSpPr>
            <a:stCxn id="19" idx="1"/>
            <a:endCxn id="5" idx="3"/>
          </p:cNvCxnSpPr>
          <p:nvPr/>
        </p:nvCxnSpPr>
        <p:spPr>
          <a:xfrm flipH="1">
            <a:off x="6955056" y="5484116"/>
            <a:ext cx="1875785" cy="0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8830841" y="2155497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Binder Codeunit</a:t>
            </a:r>
          </a:p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(single instance)</a:t>
            </a:r>
            <a:endParaRPr lang="hr-HR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(static binding)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830841" y="4755893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Logic Codeunit</a:t>
            </a:r>
          </a:p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(manual binding)</a:t>
            </a:r>
            <a:endParaRPr lang="hr-HR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20" name="Straight Arrow Connector 19"/>
          <p:cNvCxnSpPr>
            <a:stCxn id="18" idx="2"/>
            <a:endCxn id="19" idx="0"/>
          </p:cNvCxnSpPr>
          <p:nvPr/>
        </p:nvCxnSpPr>
        <p:spPr>
          <a:xfrm>
            <a:off x="10100421" y="3611942"/>
            <a:ext cx="0" cy="1143951"/>
          </a:xfrm>
          <a:prstGeom prst="straightConnector1">
            <a:avLst/>
          </a:prstGeom>
          <a:ln w="5715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6507177" y="3186013"/>
            <a:ext cx="1162419" cy="86286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Discovered modules</a:t>
            </a:r>
            <a:endParaRPr lang="hr-HR" sz="12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41" name="Straight Arrow Connector 40"/>
          <p:cNvCxnSpPr>
            <a:stCxn id="5" idx="0"/>
            <a:endCxn id="7" idx="2"/>
          </p:cNvCxnSpPr>
          <p:nvPr/>
        </p:nvCxnSpPr>
        <p:spPr>
          <a:xfrm flipV="1">
            <a:off x="5685476" y="4037867"/>
            <a:ext cx="9139" cy="718026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18" idx="1"/>
            <a:endCxn id="38" idx="3"/>
          </p:cNvCxnSpPr>
          <p:nvPr/>
        </p:nvCxnSpPr>
        <p:spPr>
          <a:xfrm flipH="1">
            <a:off x="7669596" y="2883720"/>
            <a:ext cx="1161245" cy="733724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5117533" y="992525"/>
            <a:ext cx="2539160" cy="145644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Interface/Module Setup</a:t>
            </a:r>
          </a:p>
        </p:txBody>
      </p:sp>
      <p:cxnSp>
        <p:nvCxnSpPr>
          <p:cNvPr id="64" name="Straight Arrow Connector 63"/>
          <p:cNvCxnSpPr>
            <a:stCxn id="63" idx="2"/>
            <a:endCxn id="7" idx="0"/>
          </p:cNvCxnSpPr>
          <p:nvPr/>
        </p:nvCxnSpPr>
        <p:spPr>
          <a:xfrm flipH="1">
            <a:off x="5694615" y="2448970"/>
            <a:ext cx="692498" cy="737045"/>
          </a:xfrm>
          <a:prstGeom prst="straightConnector1">
            <a:avLst/>
          </a:prstGeom>
          <a:ln w="5715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63" idx="2"/>
            <a:endCxn id="38" idx="0"/>
          </p:cNvCxnSpPr>
          <p:nvPr/>
        </p:nvCxnSpPr>
        <p:spPr>
          <a:xfrm>
            <a:off x="6387113" y="2448970"/>
            <a:ext cx="701274" cy="737043"/>
          </a:xfrm>
          <a:prstGeom prst="straightConnector1">
            <a:avLst/>
          </a:prstGeom>
          <a:ln w="5715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>
            <a:stCxn id="18" idx="1"/>
            <a:endCxn id="63" idx="3"/>
          </p:cNvCxnSpPr>
          <p:nvPr/>
        </p:nvCxnSpPr>
        <p:spPr>
          <a:xfrm flipH="1" flipV="1">
            <a:off x="7656693" y="1720748"/>
            <a:ext cx="1174148" cy="1162972"/>
          </a:xfrm>
          <a:prstGeom prst="straightConnector1">
            <a:avLst/>
          </a:prstGeom>
          <a:ln w="5715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>
            <a:off x="497240" y="2155496"/>
            <a:ext cx="2539160" cy="145644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Module Manager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104" name="Straight Arrow Connector 103"/>
          <p:cNvCxnSpPr>
            <a:stCxn id="18" idx="1"/>
            <a:endCxn id="103" idx="3"/>
          </p:cNvCxnSpPr>
          <p:nvPr/>
        </p:nvCxnSpPr>
        <p:spPr>
          <a:xfrm flipH="1" flipV="1">
            <a:off x="3036400" y="2883719"/>
            <a:ext cx="5794441" cy="1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>
            <a:stCxn id="103" idx="3"/>
            <a:endCxn id="63" idx="1"/>
          </p:cNvCxnSpPr>
          <p:nvPr/>
        </p:nvCxnSpPr>
        <p:spPr>
          <a:xfrm flipV="1">
            <a:off x="3036400" y="1720748"/>
            <a:ext cx="2081133" cy="1162971"/>
          </a:xfrm>
          <a:prstGeom prst="straightConnector1">
            <a:avLst/>
          </a:prstGeom>
          <a:ln w="5715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/>
          <p:cNvCxnSpPr>
            <a:stCxn id="4" idx="0"/>
            <a:endCxn id="103" idx="2"/>
          </p:cNvCxnSpPr>
          <p:nvPr/>
        </p:nvCxnSpPr>
        <p:spPr>
          <a:xfrm flipH="1" flipV="1">
            <a:off x="1766820" y="3611941"/>
            <a:ext cx="5716" cy="1165158"/>
          </a:xfrm>
          <a:prstGeom prst="straightConnector1">
            <a:avLst/>
          </a:prstGeom>
          <a:ln w="5715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 rot="16200000">
            <a:off x="1190380" y="3825187"/>
            <a:ext cx="115288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binds</a:t>
            </a:r>
          </a:p>
          <a:p>
            <a:pPr algn="ctr"/>
            <a:endParaRPr lang="hr-HR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subscriptions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3330903" y="5176338"/>
            <a:ext cx="7409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invokes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889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79" y="284912"/>
            <a:ext cx="8874443" cy="628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602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497239" y="992525"/>
            <a:ext cx="6457817" cy="262555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Infrastructure</a:t>
            </a:r>
            <a:endParaRPr lang="hr-HR" sz="20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hr-HR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(static, does not change when new modules are provided)</a:t>
            </a:r>
            <a:br>
              <a:rPr lang="en-US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endParaRPr lang="hr-HR" sz="16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470"/>
            <a:ext cx="11438165" cy="571247"/>
          </a:xfrm>
        </p:spPr>
        <p:txBody>
          <a:bodyPr>
            <a:normAutofit fontScale="90000"/>
          </a:bodyPr>
          <a:lstStyle/>
          <a:p>
            <a:r>
              <a:rPr lang="hr-HR" dirty="0"/>
              <a:t>A Closer Look: </a:t>
            </a:r>
            <a:r>
              <a:rPr lang="en-US" dirty="0"/>
              <a:t>Module Binder Pattern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56" y="4777099"/>
            <a:ext cx="2539160" cy="1456445"/>
          </a:xfrm>
          <a:prstGeom prst="rect">
            <a:avLst/>
          </a:prstGeom>
          <a:solidFill>
            <a:srgbClr val="5B9BD5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Consumer Object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</a:t>
            </a:r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calls interface</a:t>
            </a:r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15896" y="4755893"/>
            <a:ext cx="2539160" cy="14564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Interface / Facade</a:t>
            </a:r>
            <a:endParaRPr lang="hr-HR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</a:t>
            </a:r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publishes business logic event</a:t>
            </a:r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 flipV="1">
            <a:off x="3042116" y="5484116"/>
            <a:ext cx="1373780" cy="21206"/>
          </a:xfrm>
          <a:prstGeom prst="straightConnector1">
            <a:avLst/>
          </a:prstGeom>
          <a:ln w="5715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328837" y="992525"/>
            <a:ext cx="3496735" cy="567074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Module</a:t>
            </a:r>
            <a:endParaRPr lang="hr-HR" sz="14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11" name="Straight Arrow Connector 10"/>
          <p:cNvCxnSpPr>
            <a:stCxn id="19" idx="1"/>
            <a:endCxn id="5" idx="3"/>
          </p:cNvCxnSpPr>
          <p:nvPr/>
        </p:nvCxnSpPr>
        <p:spPr>
          <a:xfrm flipH="1">
            <a:off x="6955056" y="5484116"/>
            <a:ext cx="1875785" cy="0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8830841" y="2155497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Binder Codeunit</a:t>
            </a:r>
          </a:p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(single instance)</a:t>
            </a:r>
            <a:endParaRPr lang="hr-HR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(static binding)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830841" y="4755893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Logic Codeunit</a:t>
            </a:r>
          </a:p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(manual binding)</a:t>
            </a:r>
            <a:endParaRPr lang="hr-HR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20" name="Straight Arrow Connector 19"/>
          <p:cNvCxnSpPr>
            <a:stCxn id="18" idx="2"/>
            <a:endCxn id="19" idx="0"/>
          </p:cNvCxnSpPr>
          <p:nvPr/>
        </p:nvCxnSpPr>
        <p:spPr>
          <a:xfrm>
            <a:off x="10100421" y="3611942"/>
            <a:ext cx="0" cy="1143951"/>
          </a:xfrm>
          <a:prstGeom prst="straightConnector1">
            <a:avLst/>
          </a:prstGeom>
          <a:ln w="5715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>
            <a:stCxn id="18" idx="1"/>
          </p:cNvCxnSpPr>
          <p:nvPr/>
        </p:nvCxnSpPr>
        <p:spPr>
          <a:xfrm flipH="1">
            <a:off x="6955056" y="2883720"/>
            <a:ext cx="1875785" cy="8336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/>
          <p:cNvCxnSpPr>
            <a:stCxn id="4" idx="0"/>
          </p:cNvCxnSpPr>
          <p:nvPr/>
        </p:nvCxnSpPr>
        <p:spPr>
          <a:xfrm flipH="1" flipV="1">
            <a:off x="1766820" y="3611941"/>
            <a:ext cx="5716" cy="1165158"/>
          </a:xfrm>
          <a:prstGeom prst="straightConnector1">
            <a:avLst/>
          </a:prstGeom>
          <a:ln w="57150"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 rot="16200000">
            <a:off x="1190380" y="3825187"/>
            <a:ext cx="115288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binds</a:t>
            </a:r>
          </a:p>
          <a:p>
            <a:pPr algn="ctr"/>
            <a:endParaRPr lang="hr-HR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subscriptions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3330903" y="5176338"/>
            <a:ext cx="7409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invokes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29" name="Straight Arrow Connector 28"/>
          <p:cNvCxnSpPr>
            <a:stCxn id="5" idx="0"/>
          </p:cNvCxnSpPr>
          <p:nvPr/>
        </p:nvCxnSpPr>
        <p:spPr>
          <a:xfrm flipV="1">
            <a:off x="5685476" y="3664688"/>
            <a:ext cx="0" cy="1091205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457060" y="2575942"/>
            <a:ext cx="89774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discovery</a:t>
            </a:r>
          </a:p>
          <a:p>
            <a:pPr algn="ctr"/>
            <a:endParaRPr lang="hr-HR" sz="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event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rot="16200000">
            <a:off x="5215339" y="4038523"/>
            <a:ext cx="89774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discovery</a:t>
            </a:r>
          </a:p>
          <a:p>
            <a:pPr algn="ctr"/>
            <a:endParaRPr lang="hr-HR" sz="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event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263966" y="5176338"/>
            <a:ext cx="121860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business logic</a:t>
            </a:r>
            <a:b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br>
              <a:rPr lang="hr-HR" sz="60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event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862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Facade for the business logic</a:t>
            </a:r>
          </a:p>
          <a:p>
            <a:r>
              <a:rPr lang="hr-HR" dirty="0"/>
              <a:t>Publishes business logic event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268" y="3318874"/>
            <a:ext cx="7747398" cy="22861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715086" y="818893"/>
            <a:ext cx="2539160" cy="14564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Interface / Facade</a:t>
            </a:r>
            <a:endParaRPr lang="hr-HR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</a:t>
            </a:r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publishes business logic event</a:t>
            </a:r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337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715086" y="808369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Logic Codeunit</a:t>
            </a:r>
          </a:p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(manual binding)</a:t>
            </a:r>
            <a:endParaRPr lang="hr-HR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Module: Business Logic Codeunit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Subscribes to interface event</a:t>
            </a:r>
          </a:p>
          <a:p>
            <a:r>
              <a:rPr lang="hr-HR" dirty="0"/>
              <a:t>Executes specific business logic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414" y="3196094"/>
            <a:ext cx="7887105" cy="281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914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715086" y="808369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Binder Codeunit</a:t>
            </a:r>
          </a:p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(single instance)</a:t>
            </a:r>
            <a:endParaRPr lang="hr-HR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(static binding)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Module: Binder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Binds/unbinds business logic codeunit</a:t>
            </a:r>
          </a:p>
          <a:p>
            <a:r>
              <a:rPr lang="hr-HR" dirty="0"/>
              <a:t>Discovers module for a specific interface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151" y="3029913"/>
            <a:ext cx="10325631" cy="377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14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Object-Oriented Polymorphism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2738411"/>
              </p:ext>
            </p:extLst>
          </p:nvPr>
        </p:nvGraphicFramePr>
        <p:xfrm>
          <a:off x="2559867" y="2023413"/>
          <a:ext cx="7102201" cy="395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9860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83F3DB-9B42-47B1-904D-95C00FC5EA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4">
                                            <p:graphicEl>
                                              <a:dgm id="{D383F3DB-9B42-47B1-904D-95C00FC5EA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4">
                                            <p:graphicEl>
                                              <a:dgm id="{D383F3DB-9B42-47B1-904D-95C00FC5EA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65ECF8-3C12-468F-90F3-38223FEF92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4">
                                            <p:graphicEl>
                                              <a:dgm id="{7665ECF8-3C12-468F-90F3-38223FEF92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400" fill="hold"/>
                                        <p:tgtEl>
                                          <p:spTgt spid="4">
                                            <p:graphicEl>
                                              <a:dgm id="{7665ECF8-3C12-468F-90F3-38223FEF92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494020" y="232637"/>
            <a:ext cx="2539160" cy="145644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Module Manager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Module Manager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6" y="1825625"/>
            <a:ext cx="4823582" cy="4351338"/>
          </a:xfrm>
        </p:spPr>
        <p:txBody>
          <a:bodyPr/>
          <a:lstStyle/>
          <a:p>
            <a:r>
              <a:rPr lang="hr-HR" dirty="0"/>
              <a:t>Handles discovery of interfaces and modules</a:t>
            </a:r>
          </a:p>
          <a:p>
            <a:r>
              <a:rPr lang="hr-HR" dirty="0"/>
              <a:t>Handles binding/unbinding of module binders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0981" y="2399751"/>
            <a:ext cx="5530557" cy="415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91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485552" y="234243"/>
            <a:ext cx="2539160" cy="1456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Consumer Object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</a:t>
            </a:r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calls interface</a:t>
            </a:r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Consumer Codeunit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5" y="1825625"/>
            <a:ext cx="3926115" cy="4351338"/>
          </a:xfrm>
        </p:spPr>
        <p:txBody>
          <a:bodyPr/>
          <a:lstStyle/>
          <a:p>
            <a:r>
              <a:rPr lang="hr-HR" dirty="0"/>
              <a:t>Invokes interface binding</a:t>
            </a:r>
          </a:p>
          <a:p>
            <a:r>
              <a:rPr lang="hr-HR" dirty="0"/>
              <a:t>Calls interface</a:t>
            </a:r>
          </a:p>
          <a:p>
            <a:endParaRPr lang="hr-HR" dirty="0"/>
          </a:p>
          <a:p>
            <a:r>
              <a:rPr lang="hr-HR" dirty="0"/>
              <a:t>Strictly speaking, this is not a part of the pattern, it is just an example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413" y="1916229"/>
            <a:ext cx="7597299" cy="482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1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8000" dirty="0">
                <a:latin typeface="Segoe UI Light" panose="020B0502040204020203" pitchFamily="34" charset="0"/>
                <a:cs typeface="Segoe UI Light" panose="020B0502040204020203" pitchFamily="34" charset="0"/>
              </a:rPr>
              <a:t>Demo</a:t>
            </a:r>
            <a:endParaRPr lang="en-US" sz="8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Interface / Module Setup</a:t>
            </a:r>
            <a:endParaRPr lang="en-US" sz="3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562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Challenges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5140863"/>
              </p:ext>
            </p:extLst>
          </p:nvPr>
        </p:nvGraphicFramePr>
        <p:xfrm>
          <a:off x="1814136" y="2773186"/>
          <a:ext cx="8593663" cy="2456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6275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Use Event Subscription virtual table to:</a:t>
            </a:r>
          </a:p>
          <a:p>
            <a:pPr lvl="1"/>
            <a:r>
              <a:rPr lang="hr-HR" dirty="0"/>
              <a:t>Verify that there are only manual subscribers</a:t>
            </a:r>
          </a:p>
          <a:p>
            <a:pPr lvl="1"/>
            <a:r>
              <a:rPr lang="hr-HR" dirty="0"/>
              <a:t>Verify that there are active subscribers before calling the method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687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8000" dirty="0">
                <a:latin typeface="Segoe UI Light" panose="020B0502040204020203" pitchFamily="34" charset="0"/>
                <a:cs typeface="Segoe UI Light" panose="020B0502040204020203" pitchFamily="34" charset="0"/>
              </a:rPr>
              <a:t>Demo</a:t>
            </a:r>
            <a:endParaRPr lang="en-US" sz="8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Module Binder Pattern in Action</a:t>
            </a:r>
          </a:p>
        </p:txBody>
      </p:sp>
    </p:spTree>
    <p:extLst>
      <p:ext uri="{BB962C8B-B14F-4D97-AF65-F5344CB8AC3E}">
        <p14:creationId xmlns:p14="http://schemas.microsoft.com/office/powerpoint/2010/main" val="889841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To learn more...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432" y="2845810"/>
            <a:ext cx="5013069" cy="141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3546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Please remember to fill out your session survey using</a:t>
            </a:r>
          </a:p>
          <a:p>
            <a:pPr marL="0" indent="0" algn="ctr">
              <a:buNone/>
            </a:pPr>
            <a:r>
              <a:rPr lang="en-US" dirty="0"/>
              <a:t>the Directions 2016 Mobile App!</a:t>
            </a:r>
          </a:p>
        </p:txBody>
      </p:sp>
    </p:spTree>
    <p:extLst>
      <p:ext uri="{BB962C8B-B14F-4D97-AF65-F5344CB8AC3E}">
        <p14:creationId xmlns:p14="http://schemas.microsoft.com/office/powerpoint/2010/main" val="2430539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Object-Oriented Polymorphism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Subtyping Polymorphism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Interface Polymorphism</a:t>
            </a:r>
          </a:p>
        </p:txBody>
      </p:sp>
      <p:sp>
        <p:nvSpPr>
          <p:cNvPr id="7" name="Rectangle 6"/>
          <p:cNvSpPr/>
          <p:nvPr/>
        </p:nvSpPr>
        <p:spPr>
          <a:xfrm>
            <a:off x="76200" y="2570133"/>
            <a:ext cx="4336774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Vehicle</a:t>
            </a:r>
            <a:endParaRPr lang="hr-HR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virtual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Start() { }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virtual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Stop() { }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</a:p>
          <a:p>
            <a:endParaRPr lang="hr-HR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Car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: </a:t>
            </a:r>
            <a:r>
              <a:rPr lang="hr-HR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Vehicle</a:t>
            </a:r>
            <a:endParaRPr lang="hr-HR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Honk() { }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</a:p>
          <a:p>
            <a:endParaRPr lang="hr-HR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Bicycle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: </a:t>
            </a:r>
            <a:r>
              <a:rPr lang="hr-HR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Vehicle</a:t>
            </a:r>
            <a:endParaRPr lang="hr-HR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Ring() { }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  <a:endParaRPr lang="hr-HR" sz="1300" dirty="0"/>
          </a:p>
        </p:txBody>
      </p:sp>
      <p:sp>
        <p:nvSpPr>
          <p:cNvPr id="8" name="Rectangle 7"/>
          <p:cNvSpPr/>
          <p:nvPr/>
        </p:nvSpPr>
        <p:spPr>
          <a:xfrm>
            <a:off x="5837972" y="2570133"/>
            <a:ext cx="3759252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interface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IVehicle</a:t>
            </a:r>
            <a:endParaRPr lang="hr-HR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Start();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Stop();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</a:p>
          <a:p>
            <a:endParaRPr lang="hr-HR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Car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: </a:t>
            </a:r>
            <a:r>
              <a:rPr lang="hr-HR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IVehicle</a:t>
            </a:r>
            <a:endParaRPr lang="hr-HR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Start() { }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Stop() { }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Honk() { }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</a:p>
          <a:p>
            <a:endParaRPr lang="hr-HR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class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Bicycle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: </a:t>
            </a:r>
            <a:r>
              <a:rPr lang="hr-HR" sz="13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IVehicle</a:t>
            </a:r>
            <a:endParaRPr lang="hr-HR" sz="13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{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Start() { }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Stop() { }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public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hr-HR" sz="13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Ring() { }</a:t>
            </a:r>
          </a:p>
          <a:p>
            <a:r>
              <a:rPr lang="hr-HR" sz="13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}</a:t>
            </a:r>
            <a:endParaRPr lang="hr-HR" sz="1300" dirty="0"/>
          </a:p>
        </p:txBody>
      </p:sp>
    </p:spTree>
    <p:extLst>
      <p:ext uri="{BB962C8B-B14F-4D97-AF65-F5344CB8AC3E}">
        <p14:creationId xmlns:p14="http://schemas.microsoft.com/office/powerpoint/2010/main" val="55274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Polymorphic design patterns </a:t>
            </a:r>
            <a:r>
              <a:rPr lang="hr-HR" dirty="0"/>
              <a:t>(most common)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6649911"/>
              </p:ext>
            </p:extLst>
          </p:nvPr>
        </p:nvGraphicFramePr>
        <p:xfrm>
          <a:off x="424859" y="2692551"/>
          <a:ext cx="11405191" cy="1612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424858" y="2865608"/>
            <a:ext cx="11405191" cy="1266377"/>
            <a:chOff x="3898" y="173057"/>
            <a:chExt cx="2110628" cy="1266377"/>
          </a:xfrm>
          <a:solidFill>
            <a:srgbClr val="00B050"/>
          </a:solidFill>
        </p:grpSpPr>
        <p:sp>
          <p:nvSpPr>
            <p:cNvPr id="11" name="Rectangle 10"/>
            <p:cNvSpPr/>
            <p:nvPr/>
          </p:nvSpPr>
          <p:spPr>
            <a:xfrm>
              <a:off x="3898" y="173057"/>
              <a:ext cx="2110628" cy="1266377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TextBox 11"/>
            <p:cNvSpPr txBox="1"/>
            <p:nvPr/>
          </p:nvSpPr>
          <p:spPr>
            <a:xfrm>
              <a:off x="3898" y="173057"/>
              <a:ext cx="2110628" cy="126637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kern="120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Inversion of Control</a:t>
              </a:r>
              <a:endParaRPr lang="hr-HR" sz="4000" kern="1200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0254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83EDA4-420A-457D-8A55-BD4B93474C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>
                                            <p:graphicEl>
                                              <a:dgm id="{4683EDA4-420A-457D-8A55-BD4B93474C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6">
                                            <p:graphicEl>
                                              <a:dgm id="{4683EDA4-420A-457D-8A55-BD4B93474C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6">
                                            <p:graphicEl>
                                              <a:dgm id="{4683EDA4-420A-457D-8A55-BD4B93474C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A33D5C-3DFA-46B5-B05C-C331000C7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6">
                                            <p:graphicEl>
                                              <a:dgm id="{3CA33D5C-3DFA-46B5-B05C-C331000C7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6">
                                            <p:graphicEl>
                                              <a:dgm id="{3CA33D5C-3DFA-46B5-B05C-C331000C7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6">
                                            <p:graphicEl>
                                              <a:dgm id="{3CA33D5C-3DFA-46B5-B05C-C331000C7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53F6823-1A40-4277-A5E1-5DCFFBDD5C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6">
                                            <p:graphicEl>
                                              <a:dgm id="{A53F6823-1A40-4277-A5E1-5DCFFBDD5C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6">
                                            <p:graphicEl>
                                              <a:dgm id="{A53F6823-1A40-4277-A5E1-5DCFFBDD5C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6">
                                            <p:graphicEl>
                                              <a:dgm id="{A53F6823-1A40-4277-A5E1-5DCFFBDD5C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EA4088-2E7E-4025-9600-1210C99B7F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6">
                                            <p:graphicEl>
                                              <a:dgm id="{87EA4088-2E7E-4025-9600-1210C99B7F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6">
                                            <p:graphicEl>
                                              <a:dgm id="{87EA4088-2E7E-4025-9600-1210C99B7F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6">
                                            <p:graphicEl>
                                              <a:dgm id="{87EA4088-2E7E-4025-9600-1210C99B7F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06D228-A517-4EC3-A74D-C9E163E23D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6">
                                            <p:graphicEl>
                                              <a:dgm id="{2106D228-A517-4EC3-A74D-C9E163E23D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6">
                                            <p:graphicEl>
                                              <a:dgm id="{2106D228-A517-4EC3-A74D-C9E163E23D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6">
                                            <p:graphicEl>
                                              <a:dgm id="{2106D228-A517-4EC3-A74D-C9E163E23D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85"/>
            <a:ext cx="11438165" cy="694104"/>
          </a:xfrm>
        </p:spPr>
        <p:txBody>
          <a:bodyPr/>
          <a:lstStyle/>
          <a:p>
            <a:r>
              <a:rPr lang="hr-HR" dirty="0"/>
              <a:t>Inversion of Control - Problem</a:t>
            </a:r>
          </a:p>
        </p:txBody>
      </p:sp>
      <p:sp>
        <p:nvSpPr>
          <p:cNvPr id="5" name="Rectangle 4"/>
          <p:cNvSpPr/>
          <p:nvPr/>
        </p:nvSpPr>
        <p:spPr>
          <a:xfrm>
            <a:off x="2406308" y="2737354"/>
            <a:ext cx="2539160" cy="1456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Consumer Object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(uses a dependency)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56641" y="2737354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Dependency 1</a:t>
            </a:r>
          </a:p>
        </p:txBody>
      </p:sp>
      <p:cxnSp>
        <p:nvCxnSpPr>
          <p:cNvPr id="19" name="Straight Arrow Connector 18"/>
          <p:cNvCxnSpPr>
            <a:stCxn id="5" idx="3"/>
            <a:endCxn id="7" idx="1"/>
          </p:cNvCxnSpPr>
          <p:nvPr/>
        </p:nvCxnSpPr>
        <p:spPr>
          <a:xfrm>
            <a:off x="4945468" y="3465577"/>
            <a:ext cx="2411173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67827" y="3077063"/>
            <a:ext cx="156645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tightly-bound</a:t>
            </a:r>
          </a:p>
          <a:p>
            <a:pPr algn="ctr"/>
            <a:endParaRPr lang="hr-HR" sz="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(compile time)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12213" y="4655464"/>
            <a:ext cx="6277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3600" dirty="0">
                <a:solidFill>
                  <a:srgbClr val="C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This is obviously a bad practice!</a:t>
            </a:r>
            <a:endParaRPr lang="en-US" sz="3600" dirty="0">
              <a:solidFill>
                <a:srgbClr val="C0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356641" y="757576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Dependency 2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553712" y="1485799"/>
            <a:ext cx="2679192" cy="1087549"/>
          </a:xfrm>
          <a:prstGeom prst="straightConnector1">
            <a:avLst/>
          </a:prstGeom>
          <a:ln w="5715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20240498">
            <a:off x="4932784" y="1621459"/>
            <a:ext cx="202811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What do I do now?</a:t>
            </a:r>
            <a:b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endParaRPr lang="hr-HR" sz="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Recompile?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5005985" y="2881573"/>
            <a:ext cx="2336585" cy="0"/>
          </a:xfrm>
          <a:prstGeom prst="straightConnector1">
            <a:avLst/>
          </a:prstGeom>
          <a:ln w="5715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703591" y="2489779"/>
            <a:ext cx="2864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What about that one?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630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  <p:bldP spid="16" grpId="0"/>
      <p:bldP spid="17" grpId="0" animBg="1"/>
      <p:bldP spid="17" grpId="1" animBg="1"/>
      <p:bldP spid="23" grpId="0"/>
      <p:bldP spid="23" grpId="1"/>
      <p:bldP spid="26" grpId="0"/>
      <p:bldP spid="2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Inversion of Control - Solution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052" y="2746498"/>
            <a:ext cx="2539160" cy="1456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Consumer Object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(needs a dependency)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07217" y="2746498"/>
            <a:ext cx="2539160" cy="14564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Dependency Resolver</a:t>
            </a:r>
          </a:p>
          <a:p>
            <a:pPr algn="ctr"/>
            <a:r>
              <a:rPr lang="hr-HR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(retrieves dependency)</a:t>
            </a:r>
            <a:endParaRPr lang="en-US" sz="1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42566" y="762148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Dependency 1</a:t>
            </a:r>
          </a:p>
        </p:txBody>
      </p:sp>
      <p:sp>
        <p:nvSpPr>
          <p:cNvPr id="8" name="Rectangle 7"/>
          <p:cNvSpPr/>
          <p:nvPr/>
        </p:nvSpPr>
        <p:spPr>
          <a:xfrm>
            <a:off x="9042566" y="2746498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Dependency 2</a:t>
            </a:r>
          </a:p>
        </p:txBody>
      </p:sp>
      <p:cxnSp>
        <p:nvCxnSpPr>
          <p:cNvPr id="9" name="Straight Arrow Connector 8"/>
          <p:cNvCxnSpPr>
            <a:stCxn id="6" idx="1"/>
            <a:endCxn id="5" idx="3"/>
          </p:cNvCxnSpPr>
          <p:nvPr/>
        </p:nvCxnSpPr>
        <p:spPr>
          <a:xfrm flipH="1">
            <a:off x="2897212" y="3474721"/>
            <a:ext cx="2210005" cy="0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042566" y="4730848"/>
            <a:ext cx="2539160" cy="145644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Dependency </a:t>
            </a:r>
            <a:r>
              <a:rPr lang="hr-HR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n...</a:t>
            </a:r>
          </a:p>
        </p:txBody>
      </p:sp>
      <p:cxnSp>
        <p:nvCxnSpPr>
          <p:cNvPr id="19" name="Straight Arrow Connector 18"/>
          <p:cNvCxnSpPr>
            <a:stCxn id="7" idx="1"/>
          </p:cNvCxnSpPr>
          <p:nvPr/>
        </p:nvCxnSpPr>
        <p:spPr>
          <a:xfrm flipH="1">
            <a:off x="7646377" y="1490371"/>
            <a:ext cx="1396189" cy="145644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1"/>
            <a:endCxn id="6" idx="3"/>
          </p:cNvCxnSpPr>
          <p:nvPr/>
        </p:nvCxnSpPr>
        <p:spPr>
          <a:xfrm flipH="1">
            <a:off x="7646377" y="3474721"/>
            <a:ext cx="139618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5" idx="1"/>
          </p:cNvCxnSpPr>
          <p:nvPr/>
        </p:nvCxnSpPr>
        <p:spPr>
          <a:xfrm flipH="1" flipV="1">
            <a:off x="7646377" y="4002626"/>
            <a:ext cx="1396189" cy="145644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227002" y="3013055"/>
            <a:ext cx="15504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loosely bound</a:t>
            </a:r>
          </a:p>
          <a:p>
            <a:pPr algn="ctr"/>
            <a:endParaRPr lang="hr-HR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ctr"/>
            <a:r>
              <a:rPr lang="hr-HR" dirty="0">
                <a:latin typeface="Segoe UI Light" panose="020B0502040204020203" pitchFamily="34" charset="0"/>
                <a:cs typeface="Segoe UI Light" panose="020B0502040204020203" pitchFamily="34" charset="0"/>
              </a:rPr>
              <a:t>(run time)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353974" y="4730848"/>
            <a:ext cx="3296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3600" dirty="0">
                <a:solidFill>
                  <a:srgbClr val="00B05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Problem solved!</a:t>
            </a:r>
            <a:endParaRPr lang="en-US" sz="3600" dirty="0">
              <a:solidFill>
                <a:srgbClr val="00B05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86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Sad Truth About Polymorphism in C/AL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91885" y="1825625"/>
            <a:ext cx="11438165" cy="392316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hr-HR" sz="3600" i="1" dirty="0"/>
              <a:t>”T</a:t>
            </a:r>
            <a:r>
              <a:rPr lang="en-US" sz="3600" i="1" dirty="0"/>
              <a:t>here is no such thing as polymorphism in C/AL</a:t>
            </a:r>
            <a:r>
              <a:rPr lang="hr-HR" sz="3600" i="1" dirty="0"/>
              <a:t>.”</a:t>
            </a:r>
          </a:p>
          <a:p>
            <a:pPr marL="0" indent="0" algn="r">
              <a:buNone/>
            </a:pPr>
            <a:r>
              <a:rPr lang="hr-HR" sz="2400" dirty="0"/>
              <a:t>(some very astute C/AL developer)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38509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theme1.xml><?xml version="1.0" encoding="utf-8"?>
<a:theme xmlns:a="http://schemas.openxmlformats.org/drawingml/2006/main" name="Directions 201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Directions 2015 North America">
      <a:majorFont>
        <a:latin typeface="Source Sans Pro Black"/>
        <a:ea typeface=""/>
        <a:cs typeface=""/>
      </a:majorFont>
      <a:minorFont>
        <a:latin typeface="Source Sans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rections-2016-PowerPoint-Template-16-9.potx" id="{1A4BFAFB-6251-43EF-988F-7315DD2F07D7}" vid="{1CC120D4-0880-4557-9855-C0A5D591F5F3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1798</TotalTime>
  <Words>1030</Words>
  <Application>Microsoft Office PowerPoint</Application>
  <PresentationFormat>Widescreen</PresentationFormat>
  <Paragraphs>310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Arial</vt:lpstr>
      <vt:lpstr>Consolas</vt:lpstr>
      <vt:lpstr>Segoe UI</vt:lpstr>
      <vt:lpstr>Segoe UI Light</vt:lpstr>
      <vt:lpstr>Source Sans Pro Light</vt:lpstr>
      <vt:lpstr>Wingdings</vt:lpstr>
      <vt:lpstr>Directions 2015</vt:lpstr>
      <vt:lpstr>Polymorphic Event Patterns for C/AL</vt:lpstr>
      <vt:lpstr>PowerPoint Presentation</vt:lpstr>
      <vt:lpstr>Polymorphic patterns</vt:lpstr>
      <vt:lpstr>Object-Oriented Polymorphism</vt:lpstr>
      <vt:lpstr>Object-Oriented Polymorphism</vt:lpstr>
      <vt:lpstr>Polymorphic design patterns (most common)</vt:lpstr>
      <vt:lpstr>Inversion of Control - Problem</vt:lpstr>
      <vt:lpstr>Inversion of Control - Solution</vt:lpstr>
      <vt:lpstr>Sad Truth About Polymorphism in C/AL</vt:lpstr>
      <vt:lpstr>Okay, but we do get close...</vt:lpstr>
      <vt:lpstr>Consider this...</vt:lpstr>
      <vt:lpstr>A Closer Look: Argument Table</vt:lpstr>
      <vt:lpstr>A Closer Look: Argument Table (Improved)</vt:lpstr>
      <vt:lpstr>Facade Pattern</vt:lpstr>
      <vt:lpstr>A Closer Look: Facade</vt:lpstr>
      <vt:lpstr>Variant Facade Pattern</vt:lpstr>
      <vt:lpstr>A Closer Look: Variant Facade</vt:lpstr>
      <vt:lpstr>TempBlob Facade Pattern</vt:lpstr>
      <vt:lpstr>A Closer Look: TempBlob Facade</vt:lpstr>
      <vt:lpstr>PowerPoint Presentation</vt:lpstr>
      <vt:lpstr>How Exactly Do Events Help?</vt:lpstr>
      <vt:lpstr>“Handled” Pattern</vt:lpstr>
      <vt:lpstr>“Handled” Pattern Flow</vt:lpstr>
      <vt:lpstr>A Closer Look: “Handled” Pattern</vt:lpstr>
      <vt:lpstr>“Handled” in action</vt:lpstr>
      <vt:lpstr>“Handled” Pitfalls</vt:lpstr>
      <vt:lpstr>PowerPoint Presentation</vt:lpstr>
      <vt:lpstr>Manual subscriptions</vt:lpstr>
      <vt:lpstr>“Handled” Pitfalls after Manual Subscriptions</vt:lpstr>
      <vt:lpstr>Another event pattern can help…</vt:lpstr>
      <vt:lpstr>Discovery Event Pattern</vt:lpstr>
      <vt:lpstr>“Handled” Pitfalls After Discovery</vt:lpstr>
      <vt:lpstr>Solution: Module Binder Pattern</vt:lpstr>
      <vt:lpstr>A Closer Look: Module Binder Pattern</vt:lpstr>
      <vt:lpstr>PowerPoint Presentation</vt:lpstr>
      <vt:lpstr>A Closer Look: Module Binder Pattern</vt:lpstr>
      <vt:lpstr>Interface</vt:lpstr>
      <vt:lpstr>Module: Business Logic Codeunit</vt:lpstr>
      <vt:lpstr>Module: Binder</vt:lpstr>
      <vt:lpstr>Module Manager</vt:lpstr>
      <vt:lpstr>Consumer Codeunit</vt:lpstr>
      <vt:lpstr>Demo</vt:lpstr>
      <vt:lpstr>Challenges</vt:lpstr>
      <vt:lpstr>Solution</vt:lpstr>
      <vt:lpstr>Demo</vt:lpstr>
      <vt:lpstr>To learn more...</vt:lpstr>
      <vt:lpstr>Thank You!</vt:lpstr>
    </vt:vector>
  </TitlesOfParts>
  <Company>Windows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Vjekoslav Babic</dc:creator>
  <cp:lastModifiedBy>Vjekoslav Babic</cp:lastModifiedBy>
  <cp:revision>81</cp:revision>
  <dcterms:created xsi:type="dcterms:W3CDTF">2016-09-25T22:12:33Z</dcterms:created>
  <dcterms:modified xsi:type="dcterms:W3CDTF">2016-09-27T14:42:12Z</dcterms:modified>
</cp:coreProperties>
</file>