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77" r:id="rId4"/>
    <p:sldId id="275" r:id="rId5"/>
    <p:sldId id="270" r:id="rId6"/>
    <p:sldId id="292" r:id="rId7"/>
    <p:sldId id="271" r:id="rId8"/>
    <p:sldId id="278" r:id="rId9"/>
    <p:sldId id="279" r:id="rId10"/>
    <p:sldId id="280" r:id="rId11"/>
    <p:sldId id="281" r:id="rId12"/>
    <p:sldId id="29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90" r:id="rId21"/>
    <p:sldId id="289" r:id="rId22"/>
    <p:sldId id="268" r:id="rId23"/>
    <p:sldId id="262" r:id="rId2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50"/>
    <a:srgbClr val="FFFF00"/>
    <a:srgbClr val="0066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96" d="100"/>
          <a:sy n="96" d="100"/>
        </p:scale>
        <p:origin x="61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://www.directionsemea.com/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fld id="{88BD0F9D-6728-46E6-9B02-515D7B3C9094}" type="datetimeFigureOut">
              <a:rPr lang="pl-PL" smtClean="0"/>
              <a:pPr/>
              <a:t>06.10.2015</a:t>
            </a:fld>
            <a:endParaRPr lang="pl-PL" dirty="0"/>
          </a:p>
        </p:txBody>
      </p:sp>
      <p:sp>
        <p:nvSpPr>
          <p:cNvPr id="7" name="Title 7"/>
          <p:cNvSpPr txBox="1">
            <a:spLocks/>
          </p:cNvSpPr>
          <p:nvPr userDrawn="1"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Directions EMEA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/>
            </a:r>
            <a:br>
              <a:rPr lang="en-US" dirty="0" smtClean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Community for Dynamics NAV partners</a:t>
            </a:r>
            <a:endParaRPr lang="en-US" sz="1600" dirty="0">
              <a:solidFill>
                <a:schemeClr val="bg2">
                  <a:lumMod val="5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61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noFill/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lang="en-US" sz="44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pPr algn="l"/>
            <a:r>
              <a:rPr lang="pl-PL" dirty="0" err="1" smtClean="0"/>
              <a:t>Title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4294967295"/>
          </p:nvPr>
        </p:nvSpPr>
        <p:spPr>
          <a:xfrm>
            <a:off x="457200" y="1600199"/>
            <a:ext cx="8229600" cy="4891747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indent="0">
              <a:lnSpc>
                <a:spcPct val="130000"/>
              </a:lnSpc>
              <a:buNone/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141616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Oran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noFill/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lang="en-US" sz="44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pPr algn="l"/>
            <a:r>
              <a:rPr lang="pl-PL" dirty="0" err="1" smtClean="0"/>
              <a:t>Title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4294967295"/>
          </p:nvPr>
        </p:nvSpPr>
        <p:spPr>
          <a:xfrm>
            <a:off x="457200" y="1600199"/>
            <a:ext cx="8229600" cy="4891747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indent="0">
              <a:lnSpc>
                <a:spcPct val="130000"/>
              </a:lnSpc>
              <a:buNone/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63621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g.twimg.com/Twitter_logo_blu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188" y="4670571"/>
            <a:ext cx="720000" cy="58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Transparent Facebook Logo Ico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561" y="4670571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http://perscholas.org/wp-content/uploads/2011/08/youtube_icon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443" y="4670571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http://static.wixstatic.com/media/8dbdea_a25fc462106442b4bf99c54ed7f07060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815" y="4670571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kstfelt 6"/>
          <p:cNvSpPr txBox="1"/>
          <p:nvPr userDrawn="1"/>
        </p:nvSpPr>
        <p:spPr>
          <a:xfrm>
            <a:off x="992561" y="2603858"/>
            <a:ext cx="7496668" cy="18805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5400" dirty="0" smtClean="0">
                <a:latin typeface="Segoe UI Light" panose="020B0502040204020203" pitchFamily="34" charset="0"/>
                <a:cs typeface="Segoe UI Light" panose="020B0502040204020203" pitchFamily="34" charset="0"/>
                <a:hlinkClick r:id="rId7"/>
              </a:rPr>
              <a:t>www.directionsemea.com</a:t>
            </a:r>
            <a:endParaRPr lang="en-US" sz="5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30000"/>
              </a:lnSpc>
            </a:pPr>
            <a:endParaRPr lang="da-DK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noFill/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l"/>
            <a:r>
              <a:rPr lang="pl-PL" dirty="0" err="1" smtClean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487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27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D0F9D-6728-46E6-9B02-515D7B3C9094}" type="datetimeFigureOut">
              <a:rPr lang="pl-PL" smtClean="0"/>
              <a:t>06.10.2015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91E34-2DAB-42CE-950C-B41CF9C58C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197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50000"/>
              <a:lumOff val="50000"/>
            </a:schemeClr>
          </a:solidFill>
          <a:latin typeface="Segoe UI Light" panose="020B0502040204020203" pitchFamily="34" charset="0"/>
          <a:ea typeface="+mj-ea"/>
          <a:cs typeface="Segoe UI Light" panose="020B0502040204020203" pitchFamily="34" charset="0"/>
        </a:defRPr>
      </a:lvl1pPr>
    </p:titleStyle>
    <p:bodyStyle>
      <a:lvl1pPr marL="0" indent="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None/>
        <a:defRPr lang="pl-PL" sz="1600" kern="1200" dirty="0" smtClean="0">
          <a:solidFill>
            <a:schemeClr val="tx1">
              <a:lumMod val="50000"/>
              <a:lumOff val="50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300" kern="1200">
          <a:solidFill>
            <a:schemeClr val="tx1">
              <a:lumMod val="50000"/>
              <a:lumOff val="50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50000"/>
              <a:lumOff val="50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>
              <a:lumMod val="50000"/>
              <a:lumOff val="50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545020" y="3316920"/>
            <a:ext cx="7598980" cy="3128580"/>
            <a:chOff x="1545020" y="2804856"/>
            <a:chExt cx="7598980" cy="3128580"/>
          </a:xfrm>
          <a:solidFill>
            <a:srgbClr val="006699">
              <a:alpha val="89804"/>
            </a:srgbClr>
          </a:solidFill>
        </p:grpSpPr>
        <p:sp>
          <p:nvSpPr>
            <p:cNvPr id="2" name="TextBox 1"/>
            <p:cNvSpPr txBox="1"/>
            <p:nvPr/>
          </p:nvSpPr>
          <p:spPr>
            <a:xfrm>
              <a:off x="1545020" y="2804856"/>
              <a:ext cx="7598979" cy="3128580"/>
            </a:xfrm>
            <a:prstGeom prst="rect">
              <a:avLst/>
            </a:prstGeom>
            <a:grpFill/>
          </p:spPr>
          <p:txBody>
            <a:bodyPr wrap="square" rtlCol="0">
              <a:noAutofit/>
            </a:bodyPr>
            <a:lstStyle/>
            <a:p>
              <a:r>
                <a:rPr lang="hr-HR" sz="5400" dirty="0" smtClean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Amazing the End User with JavaScript</a:t>
              </a:r>
            </a:p>
            <a:p>
              <a:endParaRPr lang="hr-HR" sz="20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  <a:p>
              <a:r>
                <a:rPr lang="hr-HR" sz="2800" dirty="0" smtClean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        </a:t>
              </a:r>
              <a:r>
                <a:rPr lang="hr-HR" sz="3600" dirty="0" smtClean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Vjekoslav Babić</a:t>
              </a:r>
            </a:p>
            <a:p>
              <a:r>
                <a:rPr lang="hr-HR" sz="2400" dirty="0" smtClean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         </a:t>
              </a:r>
              <a:r>
                <a:rPr lang="hr-HR" sz="2250" dirty="0" smtClean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MVP, Microsoft Dynamics NAV</a:t>
              </a:r>
              <a:endParaRPr lang="hr-HR" sz="225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0440" y="5111086"/>
              <a:ext cx="2913560" cy="822350"/>
            </a:xfrm>
            <a:prstGeom prst="rect">
              <a:avLst/>
            </a:prstGeom>
            <a:grpFill/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6590" y="4933993"/>
              <a:ext cx="541122" cy="849932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09751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r-HR" sz="2400" dirty="0" smtClean="0"/>
              <a:t>Figure out the public key token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2400" dirty="0" smtClean="0"/>
              <a:t>Create the Control Add-in record in NAV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2400" dirty="0" smtClean="0"/>
              <a:t>Copy </a:t>
            </a:r>
            <a:r>
              <a:rPr lang="hr-HR" sz="2400" dirty="0"/>
              <a:t>assembly .dll file to client add-ins folder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2400" dirty="0" smtClean="0"/>
              <a:t>Zip all resource files together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2400" dirty="0" smtClean="0"/>
              <a:t>Import the resource file into Control Add-in record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2400" dirty="0" smtClean="0"/>
              <a:t>Repeat steps 3-5 for every change you make in interface or manifest/resource</a:t>
            </a:r>
            <a:endParaRPr lang="hr-HR" sz="2400" dirty="0"/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246028" y="157603"/>
            <a:ext cx="7886700" cy="704917"/>
          </a:xfrm>
        </p:spPr>
        <p:txBody>
          <a:bodyPr anchor="t"/>
          <a:lstStyle/>
          <a:p>
            <a:r>
              <a:rPr lang="hr-HR" dirty="0" smtClean="0"/>
              <a:t>Deployment</a:t>
            </a:r>
            <a:endParaRPr lang="hr-HR" dirty="0"/>
          </a:p>
        </p:txBody>
      </p:sp>
      <p:sp>
        <p:nvSpPr>
          <p:cNvPr id="8" name="&quot;No&quot; Symbol 7"/>
          <p:cNvSpPr/>
          <p:nvPr/>
        </p:nvSpPr>
        <p:spPr>
          <a:xfrm>
            <a:off x="1138136" y="74579"/>
            <a:ext cx="6867728" cy="6744511"/>
          </a:xfrm>
          <a:prstGeom prst="noSmoking">
            <a:avLst/>
          </a:prstGeom>
          <a:solidFill>
            <a:schemeClr val="accent6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1865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246028" y="157603"/>
            <a:ext cx="7886700" cy="704917"/>
          </a:xfrm>
        </p:spPr>
        <p:txBody>
          <a:bodyPr anchor="t"/>
          <a:lstStyle/>
          <a:p>
            <a:r>
              <a:rPr lang="hr-HR" dirty="0" smtClean="0"/>
              <a:t>One Step Deployment</a:t>
            </a:r>
            <a:endParaRPr lang="hr-H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762" y="1995487"/>
            <a:ext cx="3038475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1568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What do we need?</a:t>
            </a:r>
            <a:endParaRPr lang="hr-H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03" y="2784449"/>
            <a:ext cx="2275064" cy="22750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758" y="2784449"/>
            <a:ext cx="1616483" cy="22812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953" y="3221698"/>
            <a:ext cx="1837815" cy="183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8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854" y="1472605"/>
            <a:ext cx="3982293" cy="4691005"/>
          </a:xfrm>
          <a:prstGeom prst="rect">
            <a:avLst/>
          </a:prstGeom>
        </p:spPr>
      </p:pic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246028" y="157603"/>
            <a:ext cx="7886700" cy="704917"/>
          </a:xfrm>
        </p:spPr>
        <p:txBody>
          <a:bodyPr anchor="t"/>
          <a:lstStyle/>
          <a:p>
            <a:r>
              <a:rPr lang="hr-HR" dirty="0" smtClean="0"/>
              <a:t>Adding HTML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047048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246028" y="157603"/>
            <a:ext cx="7886700" cy="704917"/>
          </a:xfrm>
        </p:spPr>
        <p:txBody>
          <a:bodyPr anchor="t"/>
          <a:lstStyle/>
          <a:p>
            <a:r>
              <a:rPr lang="hr-HR" dirty="0" smtClean="0"/>
              <a:t>Adding CSS</a:t>
            </a:r>
            <a:endParaRPr lang="hr-HR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062060" y="1572706"/>
            <a:ext cx="4254635" cy="4351338"/>
          </a:xfrm>
        </p:spPr>
        <p:txBody>
          <a:bodyPr anchor="ctr">
            <a:noAutofit/>
          </a:bodyPr>
          <a:lstStyle/>
          <a:p>
            <a:r>
              <a:rPr lang="hr-HR" sz="3600" dirty="0">
                <a:solidFill>
                  <a:srgbClr val="8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.wife</a:t>
            </a:r>
            <a:r>
              <a:rPr lang="hr-HR" sz="3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3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br>
              <a:rPr lang="hr-HR" sz="3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</a:br>
            <a:r>
              <a:rPr lang="hr-HR" sz="3600" dirty="0" smtClean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right</a:t>
            </a:r>
            <a:r>
              <a:rPr lang="hr-HR" sz="3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 </a:t>
            </a:r>
            <a:r>
              <a:rPr lang="hr-HR" sz="3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100</a:t>
            </a:r>
            <a:r>
              <a:rPr lang="hr-HR" sz="3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%</a:t>
            </a:r>
            <a:r>
              <a:rPr lang="hr-HR" sz="3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br>
              <a:rPr lang="hr-HR" sz="3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</a:br>
            <a:r>
              <a:rPr lang="hr-HR" sz="3600" dirty="0" smtClean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margin</a:t>
            </a:r>
            <a:r>
              <a:rPr lang="hr-HR" sz="3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 </a:t>
            </a:r>
            <a:r>
              <a:rPr lang="hr-HR" sz="3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0</a:t>
            </a:r>
            <a:r>
              <a:rPr lang="hr-HR" sz="3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br>
              <a:rPr lang="hr-HR" sz="3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</a:br>
            <a:r>
              <a:rPr lang="hr-HR" sz="3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hr-HR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2301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246028" y="157603"/>
            <a:ext cx="7886700" cy="704917"/>
          </a:xfrm>
        </p:spPr>
        <p:txBody>
          <a:bodyPr anchor="t"/>
          <a:lstStyle/>
          <a:p>
            <a:r>
              <a:rPr lang="hr-HR" dirty="0" smtClean="0"/>
              <a:t>Overloading</a:t>
            </a:r>
            <a:endParaRPr lang="hr-H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00" y="1500491"/>
            <a:ext cx="64516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5758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246028" y="157603"/>
            <a:ext cx="7886700" cy="704917"/>
          </a:xfrm>
        </p:spPr>
        <p:txBody>
          <a:bodyPr anchor="t"/>
          <a:lstStyle/>
          <a:p>
            <a:r>
              <a:rPr lang="hr-HR" dirty="0" smtClean="0"/>
              <a:t>Passing data</a:t>
            </a:r>
            <a:endParaRPr lang="hr-H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270" y="1806927"/>
            <a:ext cx="5839460" cy="400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1896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246028" y="157603"/>
            <a:ext cx="7886700" cy="704917"/>
          </a:xfrm>
        </p:spPr>
        <p:txBody>
          <a:bodyPr anchor="t"/>
          <a:lstStyle/>
          <a:p>
            <a:r>
              <a:rPr lang="hr-HR" dirty="0" smtClean="0"/>
              <a:t>Asynchronous execution</a:t>
            </a:r>
            <a:endParaRPr lang="hr-H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2247"/>
            <a:ext cx="9144000" cy="481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396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246028" y="157603"/>
            <a:ext cx="7886700" cy="704917"/>
          </a:xfrm>
        </p:spPr>
        <p:txBody>
          <a:bodyPr anchor="t"/>
          <a:lstStyle/>
          <a:p>
            <a:r>
              <a:rPr lang="hr-HR" dirty="0" smtClean="0">
                <a:solidFill>
                  <a:schemeClr val="bg1"/>
                </a:solidFill>
              </a:rPr>
              <a:t>Debugging</a:t>
            </a:r>
            <a:endParaRPr lang="hr-HR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5" y="1700213"/>
            <a:ext cx="6915150" cy="34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3444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246028" y="157603"/>
            <a:ext cx="7886700" cy="704917"/>
          </a:xfrm>
        </p:spPr>
        <p:txBody>
          <a:bodyPr anchor="t"/>
          <a:lstStyle/>
          <a:p>
            <a:r>
              <a:rPr lang="hr-HR" dirty="0" smtClean="0"/>
              <a:t>Multi-purpose Reusable Add-ins</a:t>
            </a:r>
            <a:endParaRPr lang="hr-H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301" y="1390905"/>
            <a:ext cx="6425397" cy="40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9860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848" y="3442855"/>
            <a:ext cx="4968882" cy="34151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962" y="-1"/>
            <a:ext cx="4858870" cy="34428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882" y="0"/>
            <a:ext cx="5185857" cy="34399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799" y="3441403"/>
            <a:ext cx="4717774" cy="341804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9678" y="1180984"/>
            <a:ext cx="4724643" cy="449603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970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7968" y="6458"/>
            <a:ext cx="10962467" cy="6851542"/>
          </a:xfrm>
          <a:prstGeom prst="rect">
            <a:avLst/>
          </a:prstGeom>
        </p:spPr>
      </p:pic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246028" y="157603"/>
            <a:ext cx="7886700" cy="704917"/>
          </a:xfrm>
        </p:spPr>
        <p:txBody>
          <a:bodyPr anchor="t"/>
          <a:lstStyle/>
          <a:p>
            <a:r>
              <a:rPr lang="hr-HR" dirty="0" smtClean="0">
                <a:solidFill>
                  <a:schemeClr val="bg1"/>
                </a:solidFill>
              </a:rPr>
              <a:t>Customizing .aspx files</a:t>
            </a:r>
            <a:endParaRPr lang="hr-H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6366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Your worst enemy...</a:t>
            </a:r>
            <a:endParaRPr lang="hr-H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77" y="2406013"/>
            <a:ext cx="6749647" cy="337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92550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026" y="2881727"/>
            <a:ext cx="3877949" cy="10945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1213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Join Us !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1410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17253" y="434550"/>
            <a:ext cx="3416476" cy="6114607"/>
            <a:chOff x="4817253" y="434550"/>
            <a:chExt cx="3416476" cy="611460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17253" y="434550"/>
              <a:ext cx="3416476" cy="5207268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375176" y="5964382"/>
              <a:ext cx="230063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200" dirty="0" smtClean="0">
                  <a:latin typeface="Comic Sans MS" panose="030F0702030302020204" pitchFamily="66" charset="0"/>
                </a:rPr>
                <a:t>JavaScript</a:t>
              </a:r>
              <a:endParaRPr lang="hr-HR" sz="3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902198" y="434550"/>
            <a:ext cx="3086259" cy="6114607"/>
            <a:chOff x="902198" y="434550"/>
            <a:chExt cx="3086259" cy="611460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2198" y="434550"/>
              <a:ext cx="3086259" cy="5296172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861673" y="5964382"/>
              <a:ext cx="116730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200" dirty="0" smtClean="0">
                  <a:latin typeface="Comic Sans MS" panose="030F0702030302020204" pitchFamily="66" charset="0"/>
                </a:rPr>
                <a:t>C/AL</a:t>
              </a:r>
              <a:endParaRPr lang="hr-HR" sz="32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9879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2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8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8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2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98" y="14257"/>
            <a:ext cx="8902003" cy="682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9607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59360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06" y="650629"/>
            <a:ext cx="7825259" cy="5544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602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ot Equal 8"/>
          <p:cNvSpPr/>
          <p:nvPr/>
        </p:nvSpPr>
        <p:spPr>
          <a:xfrm>
            <a:off x="4262753" y="3358870"/>
            <a:ext cx="1025191" cy="587349"/>
          </a:xfrm>
          <a:prstGeom prst="mathNotEqual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662" y="2561740"/>
            <a:ext cx="2181609" cy="218160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429" y="2330943"/>
            <a:ext cx="2648863" cy="264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595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6028" y="157603"/>
            <a:ext cx="7886700" cy="704917"/>
          </a:xfrm>
        </p:spPr>
        <p:txBody>
          <a:bodyPr anchor="t"/>
          <a:lstStyle/>
          <a:p>
            <a:r>
              <a:rPr lang="hr-HR" dirty="0" smtClean="0"/>
              <a:t>Manifest.xml</a:t>
            </a:r>
            <a:endParaRPr lang="hr-H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978" y="1104789"/>
            <a:ext cx="4750044" cy="550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944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6028" y="157603"/>
            <a:ext cx="7886700" cy="704917"/>
          </a:xfrm>
        </p:spPr>
        <p:txBody>
          <a:bodyPr anchor="t"/>
          <a:lstStyle/>
          <a:p>
            <a:r>
              <a:rPr lang="hr-HR" dirty="0" smtClean="0"/>
              <a:t>Interface</a:t>
            </a:r>
            <a:endParaRPr lang="hr-H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7602" y="1078828"/>
            <a:ext cx="4868795" cy="56860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44885" y="1958502"/>
            <a:ext cx="3683541" cy="168613"/>
          </a:xfrm>
          <a:prstGeom prst="rect">
            <a:avLst/>
          </a:prstGeom>
          <a:solidFill>
            <a:srgbClr val="C00000">
              <a:alpha val="34902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2756168" y="2626468"/>
            <a:ext cx="1549943" cy="168613"/>
          </a:xfrm>
          <a:prstGeom prst="rect">
            <a:avLst/>
          </a:prstGeom>
          <a:solidFill>
            <a:srgbClr val="C00000">
              <a:alpha val="34902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Rectangle 7"/>
          <p:cNvSpPr/>
          <p:nvPr/>
        </p:nvSpPr>
        <p:spPr>
          <a:xfrm>
            <a:off x="2756167" y="3164732"/>
            <a:ext cx="1549943" cy="168613"/>
          </a:xfrm>
          <a:prstGeom prst="rect">
            <a:avLst/>
          </a:prstGeom>
          <a:solidFill>
            <a:srgbClr val="C00000">
              <a:alpha val="34902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9" name="Rectangle 8"/>
          <p:cNvSpPr/>
          <p:nvPr/>
        </p:nvSpPr>
        <p:spPr>
          <a:xfrm>
            <a:off x="2756167" y="4189850"/>
            <a:ext cx="1549943" cy="168613"/>
          </a:xfrm>
          <a:prstGeom prst="rect">
            <a:avLst/>
          </a:prstGeom>
          <a:solidFill>
            <a:srgbClr val="C00000">
              <a:alpha val="34902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0" name="Rectangle 9"/>
          <p:cNvSpPr/>
          <p:nvPr/>
        </p:nvSpPr>
        <p:spPr>
          <a:xfrm>
            <a:off x="2756166" y="4864299"/>
            <a:ext cx="1549943" cy="168613"/>
          </a:xfrm>
          <a:prstGeom prst="rect">
            <a:avLst/>
          </a:prstGeom>
          <a:solidFill>
            <a:srgbClr val="C00000">
              <a:alpha val="34902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20126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Motyw pakietu Offic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3838</TotalTime>
  <Words>105</Words>
  <Application>Microsoft Office PowerPoint</Application>
  <PresentationFormat>On-screen Show (4:3)</PresentationFormat>
  <Paragraphs>29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Comic Sans MS</vt:lpstr>
      <vt:lpstr>Consolas</vt:lpstr>
      <vt:lpstr>Courier New</vt:lpstr>
      <vt:lpstr>Segoe UI</vt:lpstr>
      <vt:lpstr>Segoe UI Light</vt:lpstr>
      <vt:lpstr>Trebuchet MS</vt:lpstr>
      <vt:lpstr>Motyw pakietu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Manifest.xml</vt:lpstr>
      <vt:lpstr>Interface</vt:lpstr>
      <vt:lpstr>Deployment</vt:lpstr>
      <vt:lpstr>One Step Deployment</vt:lpstr>
      <vt:lpstr>What do we need?</vt:lpstr>
      <vt:lpstr>Adding HTML</vt:lpstr>
      <vt:lpstr>Adding CSS</vt:lpstr>
      <vt:lpstr>Overloading</vt:lpstr>
      <vt:lpstr>Passing data</vt:lpstr>
      <vt:lpstr>Asynchronous execution</vt:lpstr>
      <vt:lpstr>Debugging</vt:lpstr>
      <vt:lpstr>Multi-purpose Reusable Add-ins</vt:lpstr>
      <vt:lpstr>Customizing .aspx files</vt:lpstr>
      <vt:lpstr>Your worst enemy...</vt:lpstr>
      <vt:lpstr>Thank You!</vt:lpstr>
      <vt:lpstr>Join Us !</vt:lpstr>
    </vt:vector>
  </TitlesOfParts>
  <Company>IT.integro Sp. z o.o.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Szymon Kapela</dc:creator>
  <cp:lastModifiedBy>Vjekoslav Babic</cp:lastModifiedBy>
  <cp:revision>97</cp:revision>
  <dcterms:created xsi:type="dcterms:W3CDTF">2015-09-16T11:30:46Z</dcterms:created>
  <dcterms:modified xsi:type="dcterms:W3CDTF">2015-10-06T12:18:56Z</dcterms:modified>
</cp:coreProperties>
</file>