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3"/>
  </p:notesMasterIdLst>
  <p:handoutMasterIdLst>
    <p:handoutMasterId r:id="rId34"/>
  </p:handoutMasterIdLst>
  <p:sldIdLst>
    <p:sldId id="256" r:id="rId3"/>
    <p:sldId id="262" r:id="rId4"/>
    <p:sldId id="263" r:id="rId5"/>
    <p:sldId id="264" r:id="rId6"/>
    <p:sldId id="315" r:id="rId7"/>
    <p:sldId id="298" r:id="rId8"/>
    <p:sldId id="340" r:id="rId9"/>
    <p:sldId id="341" r:id="rId10"/>
    <p:sldId id="342" r:id="rId11"/>
    <p:sldId id="343" r:id="rId12"/>
    <p:sldId id="344" r:id="rId13"/>
    <p:sldId id="345" r:id="rId14"/>
    <p:sldId id="347" r:id="rId15"/>
    <p:sldId id="346" r:id="rId16"/>
    <p:sldId id="348" r:id="rId17"/>
    <p:sldId id="322" r:id="rId18"/>
    <p:sldId id="323" r:id="rId19"/>
    <p:sldId id="349" r:id="rId20"/>
    <p:sldId id="350" r:id="rId21"/>
    <p:sldId id="351" r:id="rId22"/>
    <p:sldId id="353" r:id="rId23"/>
    <p:sldId id="354" r:id="rId24"/>
    <p:sldId id="355" r:id="rId25"/>
    <p:sldId id="356" r:id="rId26"/>
    <p:sldId id="357" r:id="rId27"/>
    <p:sldId id="330" r:id="rId28"/>
    <p:sldId id="332" r:id="rId29"/>
    <p:sldId id="358" r:id="rId30"/>
    <p:sldId id="313" r:id="rId31"/>
    <p:sldId id="261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88" autoAdjust="0"/>
    <p:restoredTop sz="43268" autoAdjust="0"/>
  </p:normalViewPr>
  <p:slideViewPr>
    <p:cSldViewPr snapToGrid="0">
      <p:cViewPr varScale="1">
        <p:scale>
          <a:sx n="57" d="100"/>
          <a:sy n="57" d="100"/>
        </p:scale>
        <p:origin x="24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1" d="100"/>
          <a:sy n="91" d="100"/>
        </p:scale>
        <p:origin x="367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1C2B8A-5CE7-4113-B4DE-7DF02D0E504E}" type="doc">
      <dgm:prSet loTypeId="urn:microsoft.com/office/officeart/2005/8/layout/arrow2" loCatId="process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hr-HR"/>
        </a:p>
      </dgm:t>
    </dgm:pt>
    <dgm:pt modelId="{5E4AA087-A883-4D20-A3AD-DCDF8FF8B3EC}">
      <dgm:prSet custT="1"/>
      <dgm:spPr/>
      <dgm:t>
        <a:bodyPr/>
        <a:lstStyle/>
        <a:p>
          <a:pPr algn="ctr" rtl="0"/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2009 SP1</a:t>
          </a:r>
          <a:b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First .NET-</a:t>
          </a: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based</a:t>
          </a:r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endParaRPr lang="hr-HR" sz="20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2232DCD-6786-4D07-92A9-4AE2FCA03733}" type="parTrans" cxnId="{5122A3F7-6F0C-411B-92B4-E8594B356CB2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F643D0E-F09B-4C0A-ADA2-AE4D8BCE290A}" type="sibTrans" cxnId="{5122A3F7-6F0C-411B-92B4-E8594B356CB2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5D0EA97-F0BF-46A6-B4F9-71E794C5BE2F}">
      <dgm:prSet custT="1"/>
      <dgm:spPr/>
      <dgm:t>
        <a:bodyPr/>
        <a:lstStyle/>
        <a:p>
          <a:pPr algn="ctr" rtl="0"/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2013</a:t>
          </a:r>
          <a:b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Extended</a:t>
          </a:r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.NET-</a:t>
          </a: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based</a:t>
          </a:r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endParaRPr lang="hr-HR" sz="20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BEE4411-1AC3-4F45-A0C0-A2055479B91E}" type="parTrans" cxnId="{4C363E90-85F7-4F25-9059-679C284FD568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5D9856F-16DD-4E98-AFE4-B7BDA8A2E0C2}" type="sibTrans" cxnId="{4C363E90-85F7-4F25-9059-679C284FD568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3F71236-6107-41DE-B40A-B1B453117B9C}">
      <dgm:prSet custT="1"/>
      <dgm:spPr/>
      <dgm:t>
        <a:bodyPr/>
        <a:lstStyle/>
        <a:p>
          <a:pPr algn="ctr" rtl="0"/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2013 R2</a:t>
          </a:r>
          <a:b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JavaScript-based</a:t>
          </a:r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endParaRPr lang="hr-HR" sz="20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54C9A87-16B8-4CC2-B583-8B9F29CEE6CD}" type="parTrans" cxnId="{B00ED0AA-0F60-44E1-867D-9F3C647348BE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0726D25-8B07-4480-8D12-E561EE62A381}" type="sibTrans" cxnId="{B00ED0AA-0F60-44E1-867D-9F3C647348BE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133AB99-DD7E-4BA0-ABDA-322FBA11F828}">
      <dgm:prSet custT="1"/>
      <dgm:spPr/>
      <dgm:t>
        <a:bodyPr/>
        <a:lstStyle/>
        <a:p>
          <a:pPr algn="ctr" rtl="0"/>
          <a:r>
            <a:rPr lang="en-US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2015</a:t>
          </a:r>
          <a:br>
            <a:rPr lang="en-US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Synchronization and callbacks</a:t>
          </a:r>
          <a:endParaRPr lang="hr-HR" sz="20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E771973-A673-4F43-B252-6DAC4C76F987}" type="parTrans" cxnId="{58EBE5CB-D2A9-440D-8499-D9DC16A19F9E}">
      <dgm:prSet/>
      <dgm:spPr/>
      <dgm:t>
        <a:bodyPr/>
        <a:lstStyle/>
        <a:p>
          <a:endParaRPr lang="hr-HR"/>
        </a:p>
      </dgm:t>
    </dgm:pt>
    <dgm:pt modelId="{91209B15-32FD-490F-A216-B59E51E75704}" type="sibTrans" cxnId="{58EBE5CB-D2A9-440D-8499-D9DC16A19F9E}">
      <dgm:prSet/>
      <dgm:spPr/>
      <dgm:t>
        <a:bodyPr/>
        <a:lstStyle/>
        <a:p>
          <a:endParaRPr lang="hr-HR"/>
        </a:p>
      </dgm:t>
    </dgm:pt>
    <dgm:pt modelId="{D54D1FD0-9812-4FE7-BDD6-90177B37A9C3}" type="pres">
      <dgm:prSet presAssocID="{E11C2B8A-5CE7-4113-B4DE-7DF02D0E504E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40D8B7CB-B9EC-4EA2-8107-56980A8DC69C}" type="pres">
      <dgm:prSet presAssocID="{E11C2B8A-5CE7-4113-B4DE-7DF02D0E504E}" presName="arrow" presStyleLbl="bgShp" presStyleIdx="0" presStyleCnt="1" custScaleX="106885" custLinFactNeighborX="520"/>
      <dgm:spPr/>
      <dgm:t>
        <a:bodyPr/>
        <a:lstStyle/>
        <a:p>
          <a:endParaRPr lang="hr-HR"/>
        </a:p>
      </dgm:t>
    </dgm:pt>
    <dgm:pt modelId="{2ED9552B-45A0-4DA9-8501-39AD1D66D2BA}" type="pres">
      <dgm:prSet presAssocID="{E11C2B8A-5CE7-4113-B4DE-7DF02D0E504E}" presName="arrowDiagram4" presStyleCnt="0"/>
      <dgm:spPr/>
      <dgm:t>
        <a:bodyPr/>
        <a:lstStyle/>
        <a:p>
          <a:endParaRPr lang="hr-HR"/>
        </a:p>
      </dgm:t>
    </dgm:pt>
    <dgm:pt modelId="{55739FF7-F34B-4689-A764-4CCB8C22B250}" type="pres">
      <dgm:prSet presAssocID="{5E4AA087-A883-4D20-A3AD-DCDF8FF8B3EC}" presName="bullet4a" presStyleLbl="node1" presStyleIdx="0" presStyleCnt="4" custLinFactNeighborX="-60993" custLinFactNeighborY="-5545"/>
      <dgm:spPr/>
      <dgm:t>
        <a:bodyPr/>
        <a:lstStyle/>
        <a:p>
          <a:endParaRPr lang="hr-HR"/>
        </a:p>
      </dgm:t>
    </dgm:pt>
    <dgm:pt modelId="{DA2F6AF4-D6EA-4F74-9DC8-7FB05912587A}" type="pres">
      <dgm:prSet presAssocID="{5E4AA087-A883-4D20-A3AD-DCDF8FF8B3EC}" presName="textBox4a" presStyleLbl="revTx" presStyleIdx="0" presStyleCnt="4" custLinFactY="-19752" custLinFactNeighborX="-62906" custLinFactNeighborY="-100000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204EAB9-DF81-4D82-9B14-31EFFE2CCF1D}" type="pres">
      <dgm:prSet presAssocID="{25D0EA97-F0BF-46A6-B4F9-71E794C5BE2F}" presName="bullet4b" presStyleLbl="node1" presStyleIdx="1" presStyleCnt="4"/>
      <dgm:spPr/>
      <dgm:t>
        <a:bodyPr/>
        <a:lstStyle/>
        <a:p>
          <a:endParaRPr lang="hr-HR"/>
        </a:p>
      </dgm:t>
    </dgm:pt>
    <dgm:pt modelId="{CFC661AE-B4DF-4FF1-B7EE-195706C2EC90}" type="pres">
      <dgm:prSet presAssocID="{25D0EA97-F0BF-46A6-B4F9-71E794C5BE2F}" presName="textBox4b" presStyleLbl="revTx" presStyleIdx="1" presStyleCnt="4" custScaleY="69222" custLinFactNeighborX="-39107" custLinFactNeighborY="-749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F86D119-F0B3-48D0-B1E3-0DED7C5F8A5E}" type="pres">
      <dgm:prSet presAssocID="{83F71236-6107-41DE-B40A-B1B453117B9C}" presName="bullet4c" presStyleLbl="node1" presStyleIdx="2" presStyleCnt="4"/>
      <dgm:spPr/>
      <dgm:t>
        <a:bodyPr/>
        <a:lstStyle/>
        <a:p>
          <a:endParaRPr lang="hr-HR"/>
        </a:p>
      </dgm:t>
    </dgm:pt>
    <dgm:pt modelId="{2976BA78-01D5-4741-880E-50833B17BED1}" type="pres">
      <dgm:prSet presAssocID="{83F71236-6107-41DE-B40A-B1B453117B9C}" presName="textBox4c" presStyleLbl="revTx" presStyleIdx="2" presStyleCnt="4" custLinFactNeighborX="-50123" custLinFactNeighborY="-51509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AAEB597D-9DB1-4664-BDE6-D1D31FE40779}" type="pres">
      <dgm:prSet presAssocID="{8133AB99-DD7E-4BA0-ABDA-322FBA11F828}" presName="bullet4d" presStyleLbl="node1" presStyleIdx="3" presStyleCnt="4"/>
      <dgm:spPr/>
      <dgm:t>
        <a:bodyPr/>
        <a:lstStyle/>
        <a:p>
          <a:endParaRPr lang="hr-HR"/>
        </a:p>
      </dgm:t>
    </dgm:pt>
    <dgm:pt modelId="{EC34B4B1-FE9B-4CA9-B50D-A5DC926193FA}" type="pres">
      <dgm:prSet presAssocID="{8133AB99-DD7E-4BA0-ABDA-322FBA11F828}" presName="textBox4d" presStyleLbl="revTx" presStyleIdx="3" presStyleCnt="4" custScaleX="141837" custScaleY="73455" custLinFactNeighborX="-50123" custLinFactNeighborY="-2581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4C363E90-85F7-4F25-9059-679C284FD568}" srcId="{E11C2B8A-5CE7-4113-B4DE-7DF02D0E504E}" destId="{25D0EA97-F0BF-46A6-B4F9-71E794C5BE2F}" srcOrd="1" destOrd="0" parTransId="{9BEE4411-1AC3-4F45-A0C0-A2055479B91E}" sibTransId="{C5D9856F-16DD-4E98-AFE4-B7BDA8A2E0C2}"/>
    <dgm:cxn modelId="{F28550A0-8F4E-4046-9F8D-D8FA53CAC699}" type="presOf" srcId="{E11C2B8A-5CE7-4113-B4DE-7DF02D0E504E}" destId="{D54D1FD0-9812-4FE7-BDD6-90177B37A9C3}" srcOrd="0" destOrd="0" presId="urn:microsoft.com/office/officeart/2005/8/layout/arrow2"/>
    <dgm:cxn modelId="{2EF9353D-E89F-4A28-8AB6-558283BA771D}" type="presOf" srcId="{25D0EA97-F0BF-46A6-B4F9-71E794C5BE2F}" destId="{CFC661AE-B4DF-4FF1-B7EE-195706C2EC90}" srcOrd="0" destOrd="0" presId="urn:microsoft.com/office/officeart/2005/8/layout/arrow2"/>
    <dgm:cxn modelId="{B00ED0AA-0F60-44E1-867D-9F3C647348BE}" srcId="{E11C2B8A-5CE7-4113-B4DE-7DF02D0E504E}" destId="{83F71236-6107-41DE-B40A-B1B453117B9C}" srcOrd="2" destOrd="0" parTransId="{754C9A87-16B8-4CC2-B583-8B9F29CEE6CD}" sibTransId="{80726D25-8B07-4480-8D12-E561EE62A381}"/>
    <dgm:cxn modelId="{5122A3F7-6F0C-411B-92B4-E8594B356CB2}" srcId="{E11C2B8A-5CE7-4113-B4DE-7DF02D0E504E}" destId="{5E4AA087-A883-4D20-A3AD-DCDF8FF8B3EC}" srcOrd="0" destOrd="0" parTransId="{32232DCD-6786-4D07-92A9-4AE2FCA03733}" sibTransId="{8F643D0E-F09B-4C0A-ADA2-AE4D8BCE290A}"/>
    <dgm:cxn modelId="{DE6654B0-E23F-4E38-A9BF-EEB12458E6A9}" type="presOf" srcId="{5E4AA087-A883-4D20-A3AD-DCDF8FF8B3EC}" destId="{DA2F6AF4-D6EA-4F74-9DC8-7FB05912587A}" srcOrd="0" destOrd="0" presId="urn:microsoft.com/office/officeart/2005/8/layout/arrow2"/>
    <dgm:cxn modelId="{4374DCD6-C124-4700-A853-0827223F91BC}" type="presOf" srcId="{83F71236-6107-41DE-B40A-B1B453117B9C}" destId="{2976BA78-01D5-4741-880E-50833B17BED1}" srcOrd="0" destOrd="0" presId="urn:microsoft.com/office/officeart/2005/8/layout/arrow2"/>
    <dgm:cxn modelId="{58EBE5CB-D2A9-440D-8499-D9DC16A19F9E}" srcId="{E11C2B8A-5CE7-4113-B4DE-7DF02D0E504E}" destId="{8133AB99-DD7E-4BA0-ABDA-322FBA11F828}" srcOrd="3" destOrd="0" parTransId="{FE771973-A673-4F43-B252-6DAC4C76F987}" sibTransId="{91209B15-32FD-490F-A216-B59E51E75704}"/>
    <dgm:cxn modelId="{23E71579-0928-48A3-B984-E6DCA8D63695}" type="presOf" srcId="{8133AB99-DD7E-4BA0-ABDA-322FBA11F828}" destId="{EC34B4B1-FE9B-4CA9-B50D-A5DC926193FA}" srcOrd="0" destOrd="0" presId="urn:microsoft.com/office/officeart/2005/8/layout/arrow2"/>
    <dgm:cxn modelId="{7B26A93C-5CB1-4106-886D-F96B6518659B}" type="presParOf" srcId="{D54D1FD0-9812-4FE7-BDD6-90177B37A9C3}" destId="{40D8B7CB-B9EC-4EA2-8107-56980A8DC69C}" srcOrd="0" destOrd="0" presId="urn:microsoft.com/office/officeart/2005/8/layout/arrow2"/>
    <dgm:cxn modelId="{06B4DC18-2F83-4367-BEF1-F1C422E30CC6}" type="presParOf" srcId="{D54D1FD0-9812-4FE7-BDD6-90177B37A9C3}" destId="{2ED9552B-45A0-4DA9-8501-39AD1D66D2BA}" srcOrd="1" destOrd="0" presId="urn:microsoft.com/office/officeart/2005/8/layout/arrow2"/>
    <dgm:cxn modelId="{B6FDF145-3941-469B-B8DF-1048AD71AA3E}" type="presParOf" srcId="{2ED9552B-45A0-4DA9-8501-39AD1D66D2BA}" destId="{55739FF7-F34B-4689-A764-4CCB8C22B250}" srcOrd="0" destOrd="0" presId="urn:microsoft.com/office/officeart/2005/8/layout/arrow2"/>
    <dgm:cxn modelId="{7D590E89-A4F1-42F7-9070-7B6E279E572F}" type="presParOf" srcId="{2ED9552B-45A0-4DA9-8501-39AD1D66D2BA}" destId="{DA2F6AF4-D6EA-4F74-9DC8-7FB05912587A}" srcOrd="1" destOrd="0" presId="urn:microsoft.com/office/officeart/2005/8/layout/arrow2"/>
    <dgm:cxn modelId="{3ACEBE1A-A3DC-4469-95D5-736CBCDA4881}" type="presParOf" srcId="{2ED9552B-45A0-4DA9-8501-39AD1D66D2BA}" destId="{6204EAB9-DF81-4D82-9B14-31EFFE2CCF1D}" srcOrd="2" destOrd="0" presId="urn:microsoft.com/office/officeart/2005/8/layout/arrow2"/>
    <dgm:cxn modelId="{40943A6D-A0BF-40D8-9E51-AC9A64B9E9D0}" type="presParOf" srcId="{2ED9552B-45A0-4DA9-8501-39AD1D66D2BA}" destId="{CFC661AE-B4DF-4FF1-B7EE-195706C2EC90}" srcOrd="3" destOrd="0" presId="urn:microsoft.com/office/officeart/2005/8/layout/arrow2"/>
    <dgm:cxn modelId="{D31F3945-6546-4673-8F90-A747DBC362E4}" type="presParOf" srcId="{2ED9552B-45A0-4DA9-8501-39AD1D66D2BA}" destId="{0F86D119-F0B3-48D0-B1E3-0DED7C5F8A5E}" srcOrd="4" destOrd="0" presId="urn:microsoft.com/office/officeart/2005/8/layout/arrow2"/>
    <dgm:cxn modelId="{8577EC45-464C-4944-86CF-B1539CA7B994}" type="presParOf" srcId="{2ED9552B-45A0-4DA9-8501-39AD1D66D2BA}" destId="{2976BA78-01D5-4741-880E-50833B17BED1}" srcOrd="5" destOrd="0" presId="urn:microsoft.com/office/officeart/2005/8/layout/arrow2"/>
    <dgm:cxn modelId="{ED9432F8-DD17-4A42-827E-056ECB3F030D}" type="presParOf" srcId="{2ED9552B-45A0-4DA9-8501-39AD1D66D2BA}" destId="{AAEB597D-9DB1-4664-BDE6-D1D31FE40779}" srcOrd="6" destOrd="0" presId="urn:microsoft.com/office/officeart/2005/8/layout/arrow2"/>
    <dgm:cxn modelId="{99B8E0AF-49CF-441F-A9E1-60ADF606F3C7}" type="presParOf" srcId="{2ED9552B-45A0-4DA9-8501-39AD1D66D2BA}" destId="{EC34B4B1-FE9B-4CA9-B50D-A5DC926193FA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B19BCA0-8590-430C-8819-293B2021E4F6}" type="doc">
      <dgm:prSet loTypeId="urn:microsoft.com/office/officeart/2005/8/layout/defaul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hr-HR"/>
        </a:p>
      </dgm:t>
    </dgm:pt>
    <dgm:pt modelId="{15E87E37-D7FE-4273-B4A6-FD59B8EB36A4}">
      <dgm:prSet/>
      <dgm:spPr/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Based on HTML and JavaScript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E7542E8-8AFA-45A9-B997-7690B4BADDFB}" type="parTrans" cxnId="{CF1EF77E-54E7-408A-B72F-9AAEF7E86266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6B8A3CB-D1D6-4FBE-9700-C438BD4FF459}" type="sibTrans" cxnId="{CF1EF77E-54E7-408A-B72F-9AAEF7E86266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F7D0630-BBA5-47EB-AEBE-92ED5987458C}">
      <dgm:prSet/>
      <dgm:spPr/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Supported on both Web Client and Windows Client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13D2E7D-C379-4C38-AE55-B5014F4A39B1}" type="parTrans" cxnId="{98FC5CB2-FBD7-4B71-8E2C-7EC5E56CCA43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785CC8C-E22A-4E44-A631-83C4B2C8A6E9}" type="sibTrans" cxnId="{98FC5CB2-FBD7-4B71-8E2C-7EC5E56CCA43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482C988-D7BE-4C5C-A838-2276BACE04C3}">
      <dgm:prSet/>
      <dgm:spPr/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Self-contained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1C31C42-1547-447B-B14F-2007F29C5293}" type="parTrans" cxnId="{9A172F0C-952B-4868-9AC2-929A1580901A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0F350E1-94A0-4211-8F6D-E9B86E10B552}" type="sibTrans" cxnId="{9A172F0C-952B-4868-9AC2-929A1580901A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CF536F0-1519-43D3-8AD7-C912041BFB9F}">
      <dgm:prSet/>
      <dgm:spPr/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Stored in the database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61CE6F3-BD9D-415A-8EF5-FD6C0E10E7DD}" type="parTrans" cxnId="{A2B3471E-7343-4D01-8728-4CEBBD8FFB65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EC433C4-E112-4906-9598-AFD64BE22BD4}" type="sibTrans" cxnId="{A2B3471E-7343-4D01-8728-4CEBBD8FFB65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E9E7BB9-E90A-496B-9091-FB472E193D27}">
      <dgm:prSet/>
      <dgm:spPr/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Automatically deployed to clients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F1ABFDE-1DA0-48E8-B95C-02A847E2A35C}" type="parTrans" cxnId="{3948752E-5071-4030-B494-11AE0DF8BDC7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FA2DF4E-C98E-4E21-9B46-2A9BB62624AC}" type="sibTrans" cxnId="{3948752E-5071-4030-B494-11AE0DF8BDC7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2A3DA26-B56A-47BB-BEF2-29891514ABFB}">
      <dgm:prSet/>
      <dgm:spPr/>
      <dgm:t>
        <a:bodyPr/>
        <a:lstStyle/>
        <a:p>
          <a:pPr rtl="0"/>
          <a:r>
            <a:rPr lang="hr-HR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Windows </a:t>
          </a:r>
          <a:r>
            <a:rPr lang="hr-HR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Forms</a:t>
          </a:r>
          <a:r>
            <a:rPr lang="hr-HR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r>
            <a:rPr lang="hr-HR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fully</a:t>
          </a:r>
          <a:r>
            <a:rPr lang="hr-HR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supported</a:t>
          </a:r>
          <a:r>
            <a:rPr lang="hr-HR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for Windows </a:t>
          </a:r>
          <a:r>
            <a:rPr lang="hr-HR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Client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A7541C9-386F-445D-BF86-B9DF5CF093F4}" type="parTrans" cxnId="{AC081D68-D608-4F94-A229-D381E0579544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EDB6379-AEB0-405A-9467-2107731912DC}" type="sibTrans" cxnId="{AC081D68-D608-4F94-A229-D381E0579544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297783E-9A7D-4380-AFF8-1857E62C93A6}" type="pres">
      <dgm:prSet presAssocID="{CB19BCA0-8590-430C-8819-293B2021E4F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9A530B05-17AC-47E4-860D-C67EF7628370}" type="pres">
      <dgm:prSet presAssocID="{15E87E37-D7FE-4273-B4A6-FD59B8EB36A4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3147DE51-452D-4DCD-8B6C-23D2CA8FB4B0}" type="pres">
      <dgm:prSet presAssocID="{56B8A3CB-D1D6-4FBE-9700-C438BD4FF459}" presName="sibTrans" presStyleCnt="0"/>
      <dgm:spPr/>
      <dgm:t>
        <a:bodyPr/>
        <a:lstStyle/>
        <a:p>
          <a:endParaRPr lang="hr-HR"/>
        </a:p>
      </dgm:t>
    </dgm:pt>
    <dgm:pt modelId="{C92CF003-2E33-4FDB-939A-3365D9928CC3}" type="pres">
      <dgm:prSet presAssocID="{CF7D0630-BBA5-47EB-AEBE-92ED5987458C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45CB651-CE25-4AE6-8CB3-2D19C00EA4DA}" type="pres">
      <dgm:prSet presAssocID="{2785CC8C-E22A-4E44-A631-83C4B2C8A6E9}" presName="sibTrans" presStyleCnt="0"/>
      <dgm:spPr/>
      <dgm:t>
        <a:bodyPr/>
        <a:lstStyle/>
        <a:p>
          <a:endParaRPr lang="hr-HR"/>
        </a:p>
      </dgm:t>
    </dgm:pt>
    <dgm:pt modelId="{3C651BC5-E441-4DD5-AB74-F8CEE486B81B}" type="pres">
      <dgm:prSet presAssocID="{0482C988-D7BE-4C5C-A838-2276BACE04C3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5F73ED7-6364-4E9B-9BEA-BDAEB27654FA}" type="pres">
      <dgm:prSet presAssocID="{B0F350E1-94A0-4211-8F6D-E9B86E10B552}" presName="sibTrans" presStyleCnt="0"/>
      <dgm:spPr/>
      <dgm:t>
        <a:bodyPr/>
        <a:lstStyle/>
        <a:p>
          <a:endParaRPr lang="hr-HR"/>
        </a:p>
      </dgm:t>
    </dgm:pt>
    <dgm:pt modelId="{3D0298CD-6985-48C1-8880-D87CC27F3C61}" type="pres">
      <dgm:prSet presAssocID="{1CF536F0-1519-43D3-8AD7-C912041BFB9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E7DC3655-24F1-4EDD-A5B8-9D63F6BA8523}" type="pres">
      <dgm:prSet presAssocID="{BEC433C4-E112-4906-9598-AFD64BE22BD4}" presName="sibTrans" presStyleCnt="0"/>
      <dgm:spPr/>
      <dgm:t>
        <a:bodyPr/>
        <a:lstStyle/>
        <a:p>
          <a:endParaRPr lang="hr-HR"/>
        </a:p>
      </dgm:t>
    </dgm:pt>
    <dgm:pt modelId="{80C6A67C-1950-4274-A1BA-6AC614BA5E34}" type="pres">
      <dgm:prSet presAssocID="{1E9E7BB9-E90A-496B-9091-FB472E193D2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B1D1F88B-BCFE-4948-87C1-2A200D8843F4}" type="pres">
      <dgm:prSet presAssocID="{2FA2DF4E-C98E-4E21-9B46-2A9BB62624AC}" presName="sibTrans" presStyleCnt="0"/>
      <dgm:spPr/>
      <dgm:t>
        <a:bodyPr/>
        <a:lstStyle/>
        <a:p>
          <a:endParaRPr lang="hr-HR"/>
        </a:p>
      </dgm:t>
    </dgm:pt>
    <dgm:pt modelId="{1A0CD87D-A82B-43F6-85B9-651D360C2000}" type="pres">
      <dgm:prSet presAssocID="{52A3DA26-B56A-47BB-BEF2-29891514ABF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98FC5CB2-FBD7-4B71-8E2C-7EC5E56CCA43}" srcId="{CB19BCA0-8590-430C-8819-293B2021E4F6}" destId="{CF7D0630-BBA5-47EB-AEBE-92ED5987458C}" srcOrd="1" destOrd="0" parTransId="{413D2E7D-C379-4C38-AE55-B5014F4A39B1}" sibTransId="{2785CC8C-E22A-4E44-A631-83C4B2C8A6E9}"/>
    <dgm:cxn modelId="{55428E14-70B1-4F99-B6F1-F47F8232D904}" type="presOf" srcId="{0482C988-D7BE-4C5C-A838-2276BACE04C3}" destId="{3C651BC5-E441-4DD5-AB74-F8CEE486B81B}" srcOrd="0" destOrd="0" presId="urn:microsoft.com/office/officeart/2005/8/layout/default"/>
    <dgm:cxn modelId="{7CD2519E-480A-4D01-9B36-8150D3882325}" type="presOf" srcId="{CB19BCA0-8590-430C-8819-293B2021E4F6}" destId="{0297783E-9A7D-4380-AFF8-1857E62C93A6}" srcOrd="0" destOrd="0" presId="urn:microsoft.com/office/officeart/2005/8/layout/default"/>
    <dgm:cxn modelId="{E4027025-AEFD-44A5-A768-68C6273ECA2D}" type="presOf" srcId="{CF7D0630-BBA5-47EB-AEBE-92ED5987458C}" destId="{C92CF003-2E33-4FDB-939A-3365D9928CC3}" srcOrd="0" destOrd="0" presId="urn:microsoft.com/office/officeart/2005/8/layout/default"/>
    <dgm:cxn modelId="{9A172F0C-952B-4868-9AC2-929A1580901A}" srcId="{CB19BCA0-8590-430C-8819-293B2021E4F6}" destId="{0482C988-D7BE-4C5C-A838-2276BACE04C3}" srcOrd="2" destOrd="0" parTransId="{81C31C42-1547-447B-B14F-2007F29C5293}" sibTransId="{B0F350E1-94A0-4211-8F6D-E9B86E10B552}"/>
    <dgm:cxn modelId="{425DBD2C-C268-4CFD-A2C7-BF0EF74D995D}" type="presOf" srcId="{1CF536F0-1519-43D3-8AD7-C912041BFB9F}" destId="{3D0298CD-6985-48C1-8880-D87CC27F3C61}" srcOrd="0" destOrd="0" presId="urn:microsoft.com/office/officeart/2005/8/layout/default"/>
    <dgm:cxn modelId="{9C721D94-260E-458E-8381-37C546267507}" type="presOf" srcId="{52A3DA26-B56A-47BB-BEF2-29891514ABFB}" destId="{1A0CD87D-A82B-43F6-85B9-651D360C2000}" srcOrd="0" destOrd="0" presId="urn:microsoft.com/office/officeart/2005/8/layout/default"/>
    <dgm:cxn modelId="{CF1EF77E-54E7-408A-B72F-9AAEF7E86266}" srcId="{CB19BCA0-8590-430C-8819-293B2021E4F6}" destId="{15E87E37-D7FE-4273-B4A6-FD59B8EB36A4}" srcOrd="0" destOrd="0" parTransId="{EE7542E8-8AFA-45A9-B997-7690B4BADDFB}" sibTransId="{56B8A3CB-D1D6-4FBE-9700-C438BD4FF459}"/>
    <dgm:cxn modelId="{3948752E-5071-4030-B494-11AE0DF8BDC7}" srcId="{CB19BCA0-8590-430C-8819-293B2021E4F6}" destId="{1E9E7BB9-E90A-496B-9091-FB472E193D27}" srcOrd="4" destOrd="0" parTransId="{3F1ABFDE-1DA0-48E8-B95C-02A847E2A35C}" sibTransId="{2FA2DF4E-C98E-4E21-9B46-2A9BB62624AC}"/>
    <dgm:cxn modelId="{A0202BEF-FFE2-435B-9D0B-63D9E75AC582}" type="presOf" srcId="{1E9E7BB9-E90A-496B-9091-FB472E193D27}" destId="{80C6A67C-1950-4274-A1BA-6AC614BA5E34}" srcOrd="0" destOrd="0" presId="urn:microsoft.com/office/officeart/2005/8/layout/default"/>
    <dgm:cxn modelId="{AC081D68-D608-4F94-A229-D381E0579544}" srcId="{CB19BCA0-8590-430C-8819-293B2021E4F6}" destId="{52A3DA26-B56A-47BB-BEF2-29891514ABFB}" srcOrd="5" destOrd="0" parTransId="{8A7541C9-386F-445D-BF86-B9DF5CF093F4}" sibTransId="{2EDB6379-AEB0-405A-9467-2107731912DC}"/>
    <dgm:cxn modelId="{972E067F-CADC-453C-8BCB-17AB8D57DEFB}" type="presOf" srcId="{15E87E37-D7FE-4273-B4A6-FD59B8EB36A4}" destId="{9A530B05-17AC-47E4-860D-C67EF7628370}" srcOrd="0" destOrd="0" presId="urn:microsoft.com/office/officeart/2005/8/layout/default"/>
    <dgm:cxn modelId="{A2B3471E-7343-4D01-8728-4CEBBD8FFB65}" srcId="{CB19BCA0-8590-430C-8819-293B2021E4F6}" destId="{1CF536F0-1519-43D3-8AD7-C912041BFB9F}" srcOrd="3" destOrd="0" parTransId="{361CE6F3-BD9D-415A-8EF5-FD6C0E10E7DD}" sibTransId="{BEC433C4-E112-4906-9598-AFD64BE22BD4}"/>
    <dgm:cxn modelId="{CC3D72B4-380E-4DD1-AE5A-29AEFFA31514}" type="presParOf" srcId="{0297783E-9A7D-4380-AFF8-1857E62C93A6}" destId="{9A530B05-17AC-47E4-860D-C67EF7628370}" srcOrd="0" destOrd="0" presId="urn:microsoft.com/office/officeart/2005/8/layout/default"/>
    <dgm:cxn modelId="{A9893133-C8E0-4758-A567-9290C47A3761}" type="presParOf" srcId="{0297783E-9A7D-4380-AFF8-1857E62C93A6}" destId="{3147DE51-452D-4DCD-8B6C-23D2CA8FB4B0}" srcOrd="1" destOrd="0" presId="urn:microsoft.com/office/officeart/2005/8/layout/default"/>
    <dgm:cxn modelId="{03EEE087-634B-426C-A5CB-2CA642EA07D8}" type="presParOf" srcId="{0297783E-9A7D-4380-AFF8-1857E62C93A6}" destId="{C92CF003-2E33-4FDB-939A-3365D9928CC3}" srcOrd="2" destOrd="0" presId="urn:microsoft.com/office/officeart/2005/8/layout/default"/>
    <dgm:cxn modelId="{E4E5447B-4C72-4778-B3CA-580FE710A157}" type="presParOf" srcId="{0297783E-9A7D-4380-AFF8-1857E62C93A6}" destId="{245CB651-CE25-4AE6-8CB3-2D19C00EA4DA}" srcOrd="3" destOrd="0" presId="urn:microsoft.com/office/officeart/2005/8/layout/default"/>
    <dgm:cxn modelId="{78F6FDA4-D323-4B67-8FF0-F0CD3A5D5282}" type="presParOf" srcId="{0297783E-9A7D-4380-AFF8-1857E62C93A6}" destId="{3C651BC5-E441-4DD5-AB74-F8CEE486B81B}" srcOrd="4" destOrd="0" presId="urn:microsoft.com/office/officeart/2005/8/layout/default"/>
    <dgm:cxn modelId="{DE1361A8-ABBE-4E17-B137-A7AFD7631303}" type="presParOf" srcId="{0297783E-9A7D-4380-AFF8-1857E62C93A6}" destId="{25F73ED7-6364-4E9B-9BEA-BDAEB27654FA}" srcOrd="5" destOrd="0" presId="urn:microsoft.com/office/officeart/2005/8/layout/default"/>
    <dgm:cxn modelId="{601E9493-BF3D-4A0C-A756-270A94548D86}" type="presParOf" srcId="{0297783E-9A7D-4380-AFF8-1857E62C93A6}" destId="{3D0298CD-6985-48C1-8880-D87CC27F3C61}" srcOrd="6" destOrd="0" presId="urn:microsoft.com/office/officeart/2005/8/layout/default"/>
    <dgm:cxn modelId="{90A8FAD7-9791-43F8-9505-BADDCBE0805C}" type="presParOf" srcId="{0297783E-9A7D-4380-AFF8-1857E62C93A6}" destId="{E7DC3655-24F1-4EDD-A5B8-9D63F6BA8523}" srcOrd="7" destOrd="0" presId="urn:microsoft.com/office/officeart/2005/8/layout/default"/>
    <dgm:cxn modelId="{05AD50B9-B1AC-4125-A26C-247DFC3416C9}" type="presParOf" srcId="{0297783E-9A7D-4380-AFF8-1857E62C93A6}" destId="{80C6A67C-1950-4274-A1BA-6AC614BA5E34}" srcOrd="8" destOrd="0" presId="urn:microsoft.com/office/officeart/2005/8/layout/default"/>
    <dgm:cxn modelId="{E06D8384-3F28-46AC-8110-69BD0D3020E8}" type="presParOf" srcId="{0297783E-9A7D-4380-AFF8-1857E62C93A6}" destId="{B1D1F88B-BCFE-4948-87C1-2A200D8843F4}" srcOrd="9" destOrd="0" presId="urn:microsoft.com/office/officeart/2005/8/layout/default"/>
    <dgm:cxn modelId="{EAB90ED4-4C4C-481D-A3B6-A91C4DA63908}" type="presParOf" srcId="{0297783E-9A7D-4380-AFF8-1857E62C93A6}" destId="{1A0CD87D-A82B-43F6-85B9-651D360C2000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C423CF-9194-424A-8CA0-859AFC4320AC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DB559036-BDB9-4248-B9AA-9EF9128036E5}">
      <dgm:prSet custT="1"/>
      <dgm:spPr/>
      <dgm:t>
        <a:bodyPr/>
        <a:lstStyle/>
        <a:p>
          <a:pPr rtl="0"/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C/AL 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  <a:sym typeface="Wingdings" panose="05000000000000000000" pitchFamily="2" charset="2"/>
            </a:rPr>
            <a:t>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JavaScript</a:t>
          </a: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</a:t>
          </a:r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all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a </a:t>
          </a:r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method</a:t>
          </a:r>
          <a:endParaRPr lang="hr-HR" sz="2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0EF2B93-FCCC-432C-AC31-613F0EA64DAC}" type="parTrans" cxnId="{976C1FB5-3AB8-4F50-8B7B-4DD20D888BC5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E27179A-7314-477C-9E2F-4DA0A822A42B}" type="sibTrans" cxnId="{976C1FB5-3AB8-4F50-8B7B-4DD20D888BC5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DE51E81-2E32-449E-9BA7-76F2916907A0}">
      <dgm:prSet custT="1"/>
      <dgm:spPr/>
      <dgm:t>
        <a:bodyPr/>
        <a:lstStyle/>
        <a:p>
          <a:pPr rtl="0"/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JavaScript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  <a:sym typeface="Wingdings" panose="05000000000000000000" pitchFamily="2" charset="2"/>
            </a:rPr>
            <a:t>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C/AL</a:t>
          </a: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I</a:t>
          </a:r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nvoke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an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event</a:t>
          </a:r>
          <a:endParaRPr lang="hr-HR" sz="2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594FDB0-2570-499C-9682-11644E404F48}" type="parTrans" cxnId="{361F70F0-37FC-44FD-A851-249529C2866F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AF1636B-637A-427D-A30B-463927ADF08F}" type="sibTrans" cxnId="{361F70F0-37FC-44FD-A851-249529C2866F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9ED8B14-4672-4B6B-9A15-67EC6DCA5FC6}" type="pres">
      <dgm:prSet presAssocID="{01C423CF-9194-424A-8CA0-859AFC4320A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A5354EEA-74A3-4101-971C-4990628956FC}" type="pres">
      <dgm:prSet presAssocID="{DB559036-BDB9-4248-B9AA-9EF9128036E5}" presName="node" presStyleLbl="node1" presStyleIdx="0" presStyleCnt="2" custScaleY="15082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AADEF68-DEB8-43EF-A55D-E93C928E2253}" type="pres">
      <dgm:prSet presAssocID="{1E27179A-7314-477C-9E2F-4DA0A822A42B}" presName="sibTrans" presStyleCnt="0"/>
      <dgm:spPr/>
    </dgm:pt>
    <dgm:pt modelId="{F13A5817-9556-4617-BE1A-A53220C6A84C}" type="pres">
      <dgm:prSet presAssocID="{ADE51E81-2E32-449E-9BA7-76F2916907A0}" presName="node" presStyleLbl="node1" presStyleIdx="1" presStyleCnt="2" custScaleY="15082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976C1FB5-3AB8-4F50-8B7B-4DD20D888BC5}" srcId="{01C423CF-9194-424A-8CA0-859AFC4320AC}" destId="{DB559036-BDB9-4248-B9AA-9EF9128036E5}" srcOrd="0" destOrd="0" parTransId="{D0EF2B93-FCCC-432C-AC31-613F0EA64DAC}" sibTransId="{1E27179A-7314-477C-9E2F-4DA0A822A42B}"/>
    <dgm:cxn modelId="{27806985-CEC8-4658-88AA-64024CECA5B6}" type="presOf" srcId="{ADE51E81-2E32-449E-9BA7-76F2916907A0}" destId="{F13A5817-9556-4617-BE1A-A53220C6A84C}" srcOrd="0" destOrd="0" presId="urn:microsoft.com/office/officeart/2005/8/layout/default"/>
    <dgm:cxn modelId="{C7F93E72-12A2-48FD-A0A1-69BB62B9B466}" type="presOf" srcId="{DB559036-BDB9-4248-B9AA-9EF9128036E5}" destId="{A5354EEA-74A3-4101-971C-4990628956FC}" srcOrd="0" destOrd="0" presId="urn:microsoft.com/office/officeart/2005/8/layout/default"/>
    <dgm:cxn modelId="{361F70F0-37FC-44FD-A851-249529C2866F}" srcId="{01C423CF-9194-424A-8CA0-859AFC4320AC}" destId="{ADE51E81-2E32-449E-9BA7-76F2916907A0}" srcOrd="1" destOrd="0" parTransId="{5594FDB0-2570-499C-9682-11644E404F48}" sibTransId="{4AF1636B-637A-427D-A30B-463927ADF08F}"/>
    <dgm:cxn modelId="{521EA055-1605-49CF-8983-B1F30E17A227}" type="presOf" srcId="{01C423CF-9194-424A-8CA0-859AFC4320AC}" destId="{C9ED8B14-4672-4B6B-9A15-67EC6DCA5FC6}" srcOrd="0" destOrd="0" presId="urn:microsoft.com/office/officeart/2005/8/layout/default"/>
    <dgm:cxn modelId="{B19E07E3-3355-4CF7-9C8B-896AE47176A9}" type="presParOf" srcId="{C9ED8B14-4672-4B6B-9A15-67EC6DCA5FC6}" destId="{A5354EEA-74A3-4101-971C-4990628956FC}" srcOrd="0" destOrd="0" presId="urn:microsoft.com/office/officeart/2005/8/layout/default"/>
    <dgm:cxn modelId="{B50D52EF-BF9C-4EBD-8904-99E578A971BF}" type="presParOf" srcId="{C9ED8B14-4672-4B6B-9A15-67EC6DCA5FC6}" destId="{0AADEF68-DEB8-43EF-A55D-E93C928E2253}" srcOrd="1" destOrd="0" presId="urn:microsoft.com/office/officeart/2005/8/layout/default"/>
    <dgm:cxn modelId="{2759C232-AC49-469C-A04C-0534DF2FD1BD}" type="presParOf" srcId="{C9ED8B14-4672-4B6B-9A15-67EC6DCA5FC6}" destId="{F13A5817-9556-4617-BE1A-A53220C6A84C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970DB-8EE6-4E5B-9CBE-4CA39D1A6EC2}" type="datetimeFigureOut">
              <a:rPr lang="en-US" smtClean="0"/>
              <a:t>6/15/2015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55828-8ECA-4525-A47E-5E299A14B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801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0BA4BD-4FF2-4D57-AC82-912AEA3483C0}" type="datetimeFigureOut">
              <a:rPr lang="hr-HR" smtClean="0"/>
              <a:t>15.6.2015.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613D33-D873-491F-9CCD-12E0BCF049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84622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54515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276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570558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12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91418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14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8700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806265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17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97622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18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723778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19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50439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20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278259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21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22836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55040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22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437426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23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864689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24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513337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25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101713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30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39958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16596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60446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79036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26718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090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93927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13D33-D873-491F-9CCD-12E0BCF049B7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4897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>
          <a:gsLst>
            <a:gs pos="100000">
              <a:schemeClr val="accent3"/>
            </a:gs>
            <a:gs pos="0">
              <a:schemeClr val="accent1"/>
            </a:gs>
          </a:gsLst>
          <a:lin ang="14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 userDrawn="1"/>
        </p:nvGrpSpPr>
        <p:grpSpPr>
          <a:xfrm>
            <a:off x="-1" y="0"/>
            <a:ext cx="12192001" cy="6858639"/>
            <a:chOff x="-1" y="-1"/>
            <a:chExt cx="12192001" cy="6858639"/>
          </a:xfrm>
        </p:grpSpPr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831769" y="-1"/>
              <a:ext cx="10777861" cy="6858639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0" h="5110">
                  <a:moveTo>
                    <a:pt x="3840" y="0"/>
                  </a:moveTo>
                  <a:lnTo>
                    <a:pt x="0" y="0"/>
                  </a:lnTo>
                  <a:lnTo>
                    <a:pt x="6337" y="5110"/>
                  </a:lnTo>
                  <a:lnTo>
                    <a:pt x="8030" y="5110"/>
                  </a:lnTo>
                  <a:lnTo>
                    <a:pt x="384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50000"/>
                    <a:alpha val="20000"/>
                  </a:schemeClr>
                </a:gs>
                <a:gs pos="0">
                  <a:schemeClr val="accent2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347084" y="-1"/>
              <a:ext cx="10318828" cy="6858639"/>
            </a:xfrm>
            <a:custGeom>
              <a:avLst/>
              <a:gdLst>
                <a:gd name="T0" fmla="*/ 7688 w 7688"/>
                <a:gd name="T1" fmla="*/ 0 h 5110"/>
                <a:gd name="T2" fmla="*/ 5495 w 7688"/>
                <a:gd name="T3" fmla="*/ 0 h 5110"/>
                <a:gd name="T4" fmla="*/ 0 w 7688"/>
                <a:gd name="T5" fmla="*/ 5110 h 5110"/>
                <a:gd name="T6" fmla="*/ 5050 w 7688"/>
                <a:gd name="T7" fmla="*/ 5110 h 5110"/>
                <a:gd name="T8" fmla="*/ 7495 w 7688"/>
                <a:gd name="T9" fmla="*/ 376 h 5110"/>
                <a:gd name="T10" fmla="*/ 7688 w 7688"/>
                <a:gd name="T11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88" h="5110">
                  <a:moveTo>
                    <a:pt x="7688" y="0"/>
                  </a:moveTo>
                  <a:lnTo>
                    <a:pt x="5495" y="0"/>
                  </a:lnTo>
                  <a:lnTo>
                    <a:pt x="0" y="5110"/>
                  </a:lnTo>
                  <a:lnTo>
                    <a:pt x="5050" y="5110"/>
                  </a:lnTo>
                  <a:lnTo>
                    <a:pt x="7495" y="376"/>
                  </a:lnTo>
                  <a:lnTo>
                    <a:pt x="768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  <a:alpha val="3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19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1" y="398050"/>
              <a:ext cx="12192001" cy="5753528"/>
            </a:xfrm>
            <a:custGeom>
              <a:avLst/>
              <a:gdLst>
                <a:gd name="T0" fmla="*/ 0 w 9078"/>
                <a:gd name="T1" fmla="*/ 0 h 4284"/>
                <a:gd name="T2" fmla="*/ 0 w 9078"/>
                <a:gd name="T3" fmla="*/ 3607 h 4284"/>
                <a:gd name="T4" fmla="*/ 9078 w 9078"/>
                <a:gd name="T5" fmla="*/ 4284 h 4284"/>
                <a:gd name="T6" fmla="*/ 9078 w 9078"/>
                <a:gd name="T7" fmla="*/ 2703 h 4284"/>
                <a:gd name="T8" fmla="*/ 0 w 9078"/>
                <a:gd name="T9" fmla="*/ 0 h 4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4284">
                  <a:moveTo>
                    <a:pt x="0" y="0"/>
                  </a:moveTo>
                  <a:lnTo>
                    <a:pt x="0" y="3607"/>
                  </a:lnTo>
                  <a:lnTo>
                    <a:pt x="9078" y="4284"/>
                  </a:lnTo>
                  <a:lnTo>
                    <a:pt x="9078" y="270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1800">
                  <a:schemeClr val="accent3">
                    <a:alpha val="30000"/>
                  </a:schemeClr>
                </a:gs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1447222" y="475725"/>
              <a:ext cx="10744778" cy="6382913"/>
            </a:xfrm>
            <a:custGeom>
              <a:avLst/>
              <a:gdLst>
                <a:gd name="T0" fmla="*/ 7968 w 7968"/>
                <a:gd name="T1" fmla="*/ 0 h 4740"/>
                <a:gd name="T2" fmla="*/ 0 w 7968"/>
                <a:gd name="T3" fmla="*/ 4731 h 4740"/>
                <a:gd name="T4" fmla="*/ 5164 w 7968"/>
                <a:gd name="T5" fmla="*/ 4740 h 4740"/>
                <a:gd name="T6" fmla="*/ 7968 w 7968"/>
                <a:gd name="T7" fmla="*/ 1580 h 4740"/>
                <a:gd name="T8" fmla="*/ 7968 w 7968"/>
                <a:gd name="T9" fmla="*/ 0 h 4740"/>
                <a:gd name="connsiteX0" fmla="*/ 10015 w 10015"/>
                <a:gd name="connsiteY0" fmla="*/ 0 h 10001"/>
                <a:gd name="connsiteX1" fmla="*/ 0 w 10015"/>
                <a:gd name="connsiteY1" fmla="*/ 10001 h 10001"/>
                <a:gd name="connsiteX2" fmla="*/ 6496 w 10015"/>
                <a:gd name="connsiteY2" fmla="*/ 10000 h 10001"/>
                <a:gd name="connsiteX3" fmla="*/ 10015 w 10015"/>
                <a:gd name="connsiteY3" fmla="*/ 3333 h 10001"/>
                <a:gd name="connsiteX4" fmla="*/ 10015 w 10015"/>
                <a:gd name="connsiteY4" fmla="*/ 0 h 1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5" h="10001">
                  <a:moveTo>
                    <a:pt x="10015" y="0"/>
                  </a:moveTo>
                  <a:lnTo>
                    <a:pt x="0" y="10001"/>
                  </a:lnTo>
                  <a:lnTo>
                    <a:pt x="6496" y="10000"/>
                  </a:lnTo>
                  <a:lnTo>
                    <a:pt x="10015" y="3333"/>
                  </a:lnTo>
                  <a:lnTo>
                    <a:pt x="10015" y="0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144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9" name="Group 28" descr="abstract background design"/>
          <p:cNvGrpSpPr/>
          <p:nvPr userDrawn="1"/>
        </p:nvGrpSpPr>
        <p:grpSpPr>
          <a:xfrm>
            <a:off x="0" y="-638"/>
            <a:ext cx="12201526" cy="6858638"/>
            <a:chOff x="0" y="618575"/>
            <a:chExt cx="12201526" cy="6858638"/>
          </a:xfrm>
        </p:grpSpPr>
        <p:sp>
          <p:nvSpPr>
            <p:cNvPr id="27" name="Rectangle 26"/>
            <p:cNvSpPr/>
            <p:nvPr userDrawn="1"/>
          </p:nvSpPr>
          <p:spPr>
            <a:xfrm>
              <a:off x="0" y="618575"/>
              <a:ext cx="12192000" cy="6858638"/>
            </a:xfrm>
            <a:prstGeom prst="rect">
              <a:avLst/>
            </a:pr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2">
                    <a:alpha val="5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9526" y="618894"/>
              <a:ext cx="12192000" cy="6858001"/>
            </a:xfrm>
            <a:prstGeom prst="rect">
              <a:avLst/>
            </a:prstGeom>
            <a:gradFill>
              <a:gsLst>
                <a:gs pos="67000">
                  <a:schemeClr val="accent3">
                    <a:alpha val="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2386584"/>
            <a:ext cx="9175668" cy="2852928"/>
          </a:xfrm>
        </p:spPr>
        <p:txBody>
          <a:bodyPr anchor="b"/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71700" y="5296060"/>
            <a:ext cx="9175668" cy="1561622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Freeform 10"/>
          <p:cNvSpPr>
            <a:spLocks/>
          </p:cNvSpPr>
          <p:nvPr userDrawn="1"/>
        </p:nvSpPr>
        <p:spPr bwMode="auto">
          <a:xfrm>
            <a:off x="-1109663" y="28575"/>
            <a:ext cx="14411326" cy="6800850"/>
          </a:xfrm>
          <a:custGeom>
            <a:avLst/>
            <a:gdLst>
              <a:gd name="T0" fmla="*/ 0 w 9078"/>
              <a:gd name="T1" fmla="*/ 0 h 4284"/>
              <a:gd name="T2" fmla="*/ 0 w 9078"/>
              <a:gd name="T3" fmla="*/ 3607 h 4284"/>
              <a:gd name="T4" fmla="*/ 9078 w 9078"/>
              <a:gd name="T5" fmla="*/ 4284 h 4284"/>
              <a:gd name="T6" fmla="*/ 9078 w 9078"/>
              <a:gd name="T7" fmla="*/ 2703 h 4284"/>
              <a:gd name="T8" fmla="*/ 0 w 9078"/>
              <a:gd name="T9" fmla="*/ 0 h 4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78" h="4284">
                <a:moveTo>
                  <a:pt x="0" y="0"/>
                </a:moveTo>
                <a:lnTo>
                  <a:pt x="0" y="3607"/>
                </a:lnTo>
                <a:lnTo>
                  <a:pt x="9078" y="4284"/>
                </a:lnTo>
                <a:lnTo>
                  <a:pt x="9078" y="270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15"/>
          <p:cNvSpPr>
            <a:spLocks/>
          </p:cNvSpPr>
          <p:nvPr userDrawn="1"/>
        </p:nvSpPr>
        <p:spPr bwMode="auto">
          <a:xfrm>
            <a:off x="-3175" y="-627063"/>
            <a:ext cx="12204700" cy="8112126"/>
          </a:xfrm>
          <a:custGeom>
            <a:avLst/>
            <a:gdLst>
              <a:gd name="T0" fmla="*/ 7688 w 7688"/>
              <a:gd name="T1" fmla="*/ 0 h 5110"/>
              <a:gd name="T2" fmla="*/ 5495 w 7688"/>
              <a:gd name="T3" fmla="*/ 0 h 5110"/>
              <a:gd name="T4" fmla="*/ 0 w 7688"/>
              <a:gd name="T5" fmla="*/ 5110 h 5110"/>
              <a:gd name="T6" fmla="*/ 5050 w 7688"/>
              <a:gd name="T7" fmla="*/ 5110 h 5110"/>
              <a:gd name="T8" fmla="*/ 7495 w 7688"/>
              <a:gd name="T9" fmla="*/ 376 h 5110"/>
              <a:gd name="T10" fmla="*/ 7688 w 7688"/>
              <a:gd name="T11" fmla="*/ 0 h 5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8" h="5110">
                <a:moveTo>
                  <a:pt x="7688" y="0"/>
                </a:moveTo>
                <a:lnTo>
                  <a:pt x="5495" y="0"/>
                </a:lnTo>
                <a:lnTo>
                  <a:pt x="0" y="5110"/>
                </a:lnTo>
                <a:lnTo>
                  <a:pt x="5050" y="5110"/>
                </a:lnTo>
                <a:lnTo>
                  <a:pt x="7495" y="376"/>
                </a:lnTo>
                <a:lnTo>
                  <a:pt x="768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21" y="4278056"/>
            <a:ext cx="1155194" cy="108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13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-1" y="-2971"/>
            <a:ext cx="12192001" cy="6866062"/>
            <a:chOff x="-1" y="-2971"/>
            <a:chExt cx="12192001" cy="6866062"/>
          </a:xfrm>
        </p:grpSpPr>
        <p:sp>
          <p:nvSpPr>
            <p:cNvPr id="14" name="Freeform 37"/>
            <p:cNvSpPr>
              <a:spLocks/>
            </p:cNvSpPr>
            <p:nvPr userDrawn="1"/>
          </p:nvSpPr>
          <p:spPr bwMode="auto">
            <a:xfrm>
              <a:off x="0" y="-2971"/>
              <a:ext cx="10287000" cy="6866062"/>
            </a:xfrm>
            <a:custGeom>
              <a:avLst/>
              <a:gdLst>
                <a:gd name="T0" fmla="*/ 6663 w 7656"/>
                <a:gd name="T1" fmla="*/ 0 h 5110"/>
                <a:gd name="T2" fmla="*/ 0 w 7656"/>
                <a:gd name="T3" fmla="*/ 5110 h 5110"/>
                <a:gd name="T4" fmla="*/ 4772 w 7656"/>
                <a:gd name="T5" fmla="*/ 5110 h 5110"/>
                <a:gd name="T6" fmla="*/ 7656 w 7656"/>
                <a:gd name="T7" fmla="*/ 0 h 5110"/>
                <a:gd name="T8" fmla="*/ 6663 w 765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6" h="5110">
                  <a:moveTo>
                    <a:pt x="6663" y="0"/>
                  </a:moveTo>
                  <a:lnTo>
                    <a:pt x="0" y="5110"/>
                  </a:lnTo>
                  <a:lnTo>
                    <a:pt x="4772" y="5110"/>
                  </a:lnTo>
                  <a:lnTo>
                    <a:pt x="7656" y="0"/>
                  </a:lnTo>
                  <a:lnTo>
                    <a:pt x="6663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33"/>
            <p:cNvSpPr>
              <a:spLocks/>
            </p:cNvSpPr>
            <p:nvPr userDrawn="1"/>
          </p:nvSpPr>
          <p:spPr bwMode="auto">
            <a:xfrm>
              <a:off x="-1" y="0"/>
              <a:ext cx="5430032" cy="6858000"/>
            </a:xfrm>
            <a:custGeom>
              <a:avLst/>
              <a:gdLst>
                <a:gd name="T0" fmla="*/ 0 w 4046"/>
                <a:gd name="T1" fmla="*/ 0 h 5110"/>
                <a:gd name="T2" fmla="*/ 2437 w 4046"/>
                <a:gd name="T3" fmla="*/ 0 h 5110"/>
                <a:gd name="T4" fmla="*/ 4046 w 4046"/>
                <a:gd name="T5" fmla="*/ 5110 h 5110"/>
                <a:gd name="T6" fmla="*/ 2664 w 4046"/>
                <a:gd name="T7" fmla="*/ 5110 h 5110"/>
                <a:gd name="T8" fmla="*/ 0 w 404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6" h="5110">
                  <a:moveTo>
                    <a:pt x="0" y="0"/>
                  </a:moveTo>
                  <a:lnTo>
                    <a:pt x="2437" y="0"/>
                  </a:lnTo>
                  <a:lnTo>
                    <a:pt x="4046" y="5110"/>
                  </a:lnTo>
                  <a:lnTo>
                    <a:pt x="2664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29"/>
            <p:cNvSpPr>
              <a:spLocks/>
            </p:cNvSpPr>
            <p:nvPr userDrawn="1"/>
          </p:nvSpPr>
          <p:spPr bwMode="auto">
            <a:xfrm>
              <a:off x="1205778" y="-1"/>
              <a:ext cx="10986222" cy="6858001"/>
            </a:xfrm>
            <a:custGeom>
              <a:avLst/>
              <a:gdLst>
                <a:gd name="T0" fmla="*/ 0 w 8186"/>
                <a:gd name="T1" fmla="*/ 0 h 5110"/>
                <a:gd name="T2" fmla="*/ 5278 w 8186"/>
                <a:gd name="T3" fmla="*/ 0 h 5110"/>
                <a:gd name="T4" fmla="*/ 8186 w 8186"/>
                <a:gd name="T5" fmla="*/ 5110 h 5110"/>
                <a:gd name="T6" fmla="*/ 6479 w 8186"/>
                <a:gd name="T7" fmla="*/ 5110 h 5110"/>
                <a:gd name="T8" fmla="*/ 0 w 818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86" h="5110">
                  <a:moveTo>
                    <a:pt x="0" y="0"/>
                  </a:moveTo>
                  <a:lnTo>
                    <a:pt x="5278" y="0"/>
                  </a:lnTo>
                  <a:lnTo>
                    <a:pt x="8186" y="5110"/>
                  </a:lnTo>
                  <a:lnTo>
                    <a:pt x="6479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25"/>
            <p:cNvSpPr>
              <a:spLocks/>
            </p:cNvSpPr>
            <p:nvPr userDrawn="1"/>
          </p:nvSpPr>
          <p:spPr bwMode="auto">
            <a:xfrm>
              <a:off x="6996758" y="0"/>
              <a:ext cx="4495800" cy="6858000"/>
            </a:xfrm>
            <a:custGeom>
              <a:avLst/>
              <a:gdLst>
                <a:gd name="T0" fmla="*/ 0 w 2832"/>
                <a:gd name="T1" fmla="*/ 0 h 4320"/>
                <a:gd name="T2" fmla="*/ 526 w 2832"/>
                <a:gd name="T3" fmla="*/ 4320 h 4320"/>
                <a:gd name="T4" fmla="*/ 2015 w 2832"/>
                <a:gd name="T5" fmla="*/ 4320 h 4320"/>
                <a:gd name="T6" fmla="*/ 2832 w 2832"/>
                <a:gd name="T7" fmla="*/ 0 h 4320"/>
                <a:gd name="T8" fmla="*/ 0 w 2832"/>
                <a:gd name="T9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4320">
                  <a:moveTo>
                    <a:pt x="0" y="0"/>
                  </a:moveTo>
                  <a:lnTo>
                    <a:pt x="526" y="4320"/>
                  </a:lnTo>
                  <a:lnTo>
                    <a:pt x="2015" y="4320"/>
                  </a:lnTo>
                  <a:lnTo>
                    <a:pt x="2832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>
              <a:off x="2487614" y="-1"/>
              <a:ext cx="6095702" cy="6858001"/>
            </a:xfrm>
            <a:custGeom>
              <a:avLst/>
              <a:gdLst>
                <a:gd name="T0" fmla="*/ 2157 w 4542"/>
                <a:gd name="T1" fmla="*/ 0 h 5110"/>
                <a:gd name="T2" fmla="*/ 1183 w 4542"/>
                <a:gd name="T3" fmla="*/ 0 h 5110"/>
                <a:gd name="T4" fmla="*/ 0 w 4542"/>
                <a:gd name="T5" fmla="*/ 5110 h 5110"/>
                <a:gd name="T6" fmla="*/ 4542 w 4542"/>
                <a:gd name="T7" fmla="*/ 5110 h 5110"/>
                <a:gd name="T8" fmla="*/ 2157 w 4542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2" h="5110">
                  <a:moveTo>
                    <a:pt x="2157" y="0"/>
                  </a:moveTo>
                  <a:lnTo>
                    <a:pt x="1183" y="0"/>
                  </a:lnTo>
                  <a:lnTo>
                    <a:pt x="0" y="5110"/>
                  </a:lnTo>
                  <a:lnTo>
                    <a:pt x="4542" y="5110"/>
                  </a:lnTo>
                  <a:lnTo>
                    <a:pt x="2157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-1" y="798700"/>
              <a:ext cx="12192001" cy="4781176"/>
            </a:xfrm>
            <a:custGeom>
              <a:avLst/>
              <a:gdLst>
                <a:gd name="T0" fmla="*/ 0 w 9078"/>
                <a:gd name="T1" fmla="*/ 0 h 3560"/>
                <a:gd name="T2" fmla="*/ 9078 w 9078"/>
                <a:gd name="T3" fmla="*/ 672 h 3560"/>
                <a:gd name="T4" fmla="*/ 9078 w 9078"/>
                <a:gd name="T5" fmla="*/ 3560 h 3560"/>
                <a:gd name="T6" fmla="*/ 0 w 9078"/>
                <a:gd name="T7" fmla="*/ 985 h 3560"/>
                <a:gd name="T8" fmla="*/ 0 w 9078"/>
                <a:gd name="T9" fmla="*/ 0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3560">
                  <a:moveTo>
                    <a:pt x="0" y="0"/>
                  </a:moveTo>
                  <a:lnTo>
                    <a:pt x="9078" y="672"/>
                  </a:lnTo>
                  <a:lnTo>
                    <a:pt x="9078" y="3560"/>
                  </a:lnTo>
                  <a:lnTo>
                    <a:pt x="0" y="9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416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  <a:alpha val="2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 descr="abstract background design"/>
          <p:cNvGrpSpPr/>
          <p:nvPr userDrawn="1"/>
        </p:nvGrpSpPr>
        <p:grpSpPr>
          <a:xfrm>
            <a:off x="-1366" y="-4114"/>
            <a:ext cx="5035003" cy="6865834"/>
            <a:chOff x="-1366" y="-4114"/>
            <a:chExt cx="5035003" cy="6865834"/>
          </a:xfrm>
        </p:grpSpPr>
        <p:sp>
          <p:nvSpPr>
            <p:cNvPr id="9" name="Rectangle 1040"/>
            <p:cNvSpPr/>
            <p:nvPr userDrawn="1"/>
          </p:nvSpPr>
          <p:spPr>
            <a:xfrm>
              <a:off x="-1366" y="-2385"/>
              <a:ext cx="5035002" cy="6859550"/>
            </a:xfrm>
            <a:custGeom>
              <a:avLst/>
              <a:gdLst>
                <a:gd name="connsiteX0" fmla="*/ 0 w 12192000"/>
                <a:gd name="connsiteY0" fmla="*/ 0 h 556282"/>
                <a:gd name="connsiteX1" fmla="*/ 12192000 w 12192000"/>
                <a:gd name="connsiteY1" fmla="*/ 0 h 556282"/>
                <a:gd name="connsiteX2" fmla="*/ 12192000 w 12192000"/>
                <a:gd name="connsiteY2" fmla="*/ 556282 h 556282"/>
                <a:gd name="connsiteX3" fmla="*/ 0 w 12192000"/>
                <a:gd name="connsiteY3" fmla="*/ 556282 h 556282"/>
                <a:gd name="connsiteX4" fmla="*/ 0 w 12192000"/>
                <a:gd name="connsiteY4" fmla="*/ 0 h 556282"/>
                <a:gd name="connsiteX0" fmla="*/ 0 w 12206068"/>
                <a:gd name="connsiteY0" fmla="*/ 1026941 h 1583223"/>
                <a:gd name="connsiteX1" fmla="*/ 12206068 w 12206068"/>
                <a:gd name="connsiteY1" fmla="*/ 0 h 1583223"/>
                <a:gd name="connsiteX2" fmla="*/ 12192000 w 12206068"/>
                <a:gd name="connsiteY2" fmla="*/ 1583223 h 1583223"/>
                <a:gd name="connsiteX3" fmla="*/ 0 w 12206068"/>
                <a:gd name="connsiteY3" fmla="*/ 1583223 h 1583223"/>
                <a:gd name="connsiteX4" fmla="*/ 0 w 12206068"/>
                <a:gd name="connsiteY4" fmla="*/ 1026941 h 1583223"/>
                <a:gd name="connsiteX0" fmla="*/ 0 w 12192000"/>
                <a:gd name="connsiteY0" fmla="*/ 34281 h 590563"/>
                <a:gd name="connsiteX1" fmla="*/ 12086619 w 12192000"/>
                <a:gd name="connsiteY1" fmla="*/ 0 h 590563"/>
                <a:gd name="connsiteX2" fmla="*/ 12192000 w 12192000"/>
                <a:gd name="connsiteY2" fmla="*/ 590563 h 590563"/>
                <a:gd name="connsiteX3" fmla="*/ 0 w 12192000"/>
                <a:gd name="connsiteY3" fmla="*/ 590563 h 590563"/>
                <a:gd name="connsiteX4" fmla="*/ 0 w 12192000"/>
                <a:gd name="connsiteY4" fmla="*/ 34281 h 590563"/>
                <a:gd name="connsiteX0" fmla="*/ 0 w 12193711"/>
                <a:gd name="connsiteY0" fmla="*/ 244346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0 w 12193711"/>
                <a:gd name="connsiteY4" fmla="*/ 244346 h 800628"/>
                <a:gd name="connsiteX0" fmla="*/ 98854 w 12193711"/>
                <a:gd name="connsiteY0" fmla="*/ 577978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98854 w 12193711"/>
                <a:gd name="connsiteY4" fmla="*/ 577978 h 800628"/>
                <a:gd name="connsiteX0" fmla="*/ 4119 w 12193711"/>
                <a:gd name="connsiteY0" fmla="*/ 606811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4119 w 12193711"/>
                <a:gd name="connsiteY4" fmla="*/ 606811 h 800628"/>
                <a:gd name="connsiteX0" fmla="*/ 135924 w 12193711"/>
                <a:gd name="connsiteY0" fmla="*/ 590335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135924 w 12193711"/>
                <a:gd name="connsiteY4" fmla="*/ 590335 h 800628"/>
                <a:gd name="connsiteX0" fmla="*/ 0 w 12197830"/>
                <a:gd name="connsiteY0" fmla="*/ 577978 h 800628"/>
                <a:gd name="connsiteX1" fmla="*/ 12197830 w 12197830"/>
                <a:gd name="connsiteY1" fmla="*/ 0 h 800628"/>
                <a:gd name="connsiteX2" fmla="*/ 12196119 w 12197830"/>
                <a:gd name="connsiteY2" fmla="*/ 800628 h 800628"/>
                <a:gd name="connsiteX3" fmla="*/ 4119 w 12197830"/>
                <a:gd name="connsiteY3" fmla="*/ 800628 h 800628"/>
                <a:gd name="connsiteX4" fmla="*/ 0 w 12197830"/>
                <a:gd name="connsiteY4" fmla="*/ 577978 h 800628"/>
                <a:gd name="connsiteX0" fmla="*/ 0 w 12196127"/>
                <a:gd name="connsiteY0" fmla="*/ 414454 h 637104"/>
                <a:gd name="connsiteX1" fmla="*/ 12167795 w 12196127"/>
                <a:gd name="connsiteY1" fmla="*/ 0 h 637104"/>
                <a:gd name="connsiteX2" fmla="*/ 12196119 w 12196127"/>
                <a:gd name="connsiteY2" fmla="*/ 637104 h 637104"/>
                <a:gd name="connsiteX3" fmla="*/ 4119 w 12196127"/>
                <a:gd name="connsiteY3" fmla="*/ 637104 h 637104"/>
                <a:gd name="connsiteX4" fmla="*/ 0 w 12196127"/>
                <a:gd name="connsiteY4" fmla="*/ 414454 h 637104"/>
                <a:gd name="connsiteX0" fmla="*/ 0 w 12196196"/>
                <a:gd name="connsiteY0" fmla="*/ 411116 h 633766"/>
                <a:gd name="connsiteX1" fmla="*/ 12194493 w 12196196"/>
                <a:gd name="connsiteY1" fmla="*/ 0 h 633766"/>
                <a:gd name="connsiteX2" fmla="*/ 12196119 w 12196196"/>
                <a:gd name="connsiteY2" fmla="*/ 633766 h 633766"/>
                <a:gd name="connsiteX3" fmla="*/ 4119 w 12196196"/>
                <a:gd name="connsiteY3" fmla="*/ 633766 h 633766"/>
                <a:gd name="connsiteX4" fmla="*/ 0 w 12196196"/>
                <a:gd name="connsiteY4" fmla="*/ 411116 h 633766"/>
                <a:gd name="connsiteX0" fmla="*/ 0 w 12196123"/>
                <a:gd name="connsiteY0" fmla="*/ 374407 h 597057"/>
                <a:gd name="connsiteX1" fmla="*/ 12147772 w 12196123"/>
                <a:gd name="connsiteY1" fmla="*/ 0 h 597057"/>
                <a:gd name="connsiteX2" fmla="*/ 12196119 w 12196123"/>
                <a:gd name="connsiteY2" fmla="*/ 597057 h 597057"/>
                <a:gd name="connsiteX3" fmla="*/ 4119 w 12196123"/>
                <a:gd name="connsiteY3" fmla="*/ 597057 h 597057"/>
                <a:gd name="connsiteX4" fmla="*/ 0 w 12196123"/>
                <a:gd name="connsiteY4" fmla="*/ 374407 h 597057"/>
                <a:gd name="connsiteX0" fmla="*/ 0 w 12196196"/>
                <a:gd name="connsiteY0" fmla="*/ 404442 h 627092"/>
                <a:gd name="connsiteX1" fmla="*/ 12194493 w 12196196"/>
                <a:gd name="connsiteY1" fmla="*/ 0 h 627092"/>
                <a:gd name="connsiteX2" fmla="*/ 12196119 w 12196196"/>
                <a:gd name="connsiteY2" fmla="*/ 627092 h 627092"/>
                <a:gd name="connsiteX3" fmla="*/ 4119 w 12196196"/>
                <a:gd name="connsiteY3" fmla="*/ 627092 h 627092"/>
                <a:gd name="connsiteX4" fmla="*/ 0 w 12196196"/>
                <a:gd name="connsiteY4" fmla="*/ 404442 h 627092"/>
                <a:gd name="connsiteX0" fmla="*/ 0 w 12196123"/>
                <a:gd name="connsiteY0" fmla="*/ 391093 h 613743"/>
                <a:gd name="connsiteX1" fmla="*/ 12141097 w 12196123"/>
                <a:gd name="connsiteY1" fmla="*/ 0 h 613743"/>
                <a:gd name="connsiteX2" fmla="*/ 12196119 w 12196123"/>
                <a:gd name="connsiteY2" fmla="*/ 613743 h 613743"/>
                <a:gd name="connsiteX3" fmla="*/ 4119 w 12196123"/>
                <a:gd name="connsiteY3" fmla="*/ 613743 h 613743"/>
                <a:gd name="connsiteX4" fmla="*/ 0 w 12196123"/>
                <a:gd name="connsiteY4" fmla="*/ 391093 h 613743"/>
                <a:gd name="connsiteX0" fmla="*/ 0 w 12197830"/>
                <a:gd name="connsiteY0" fmla="*/ 407779 h 630429"/>
                <a:gd name="connsiteX1" fmla="*/ 12197830 w 12197830"/>
                <a:gd name="connsiteY1" fmla="*/ 0 h 630429"/>
                <a:gd name="connsiteX2" fmla="*/ 12196119 w 12197830"/>
                <a:gd name="connsiteY2" fmla="*/ 630429 h 630429"/>
                <a:gd name="connsiteX3" fmla="*/ 4119 w 12197830"/>
                <a:gd name="connsiteY3" fmla="*/ 630429 h 630429"/>
                <a:gd name="connsiteX4" fmla="*/ 0 w 12197830"/>
                <a:gd name="connsiteY4" fmla="*/ 407779 h 630429"/>
                <a:gd name="connsiteX0" fmla="*/ 0 w 12197830"/>
                <a:gd name="connsiteY0" fmla="*/ 0 h 6877450"/>
                <a:gd name="connsiteX1" fmla="*/ 12197830 w 12197830"/>
                <a:gd name="connsiteY1" fmla="*/ 6247021 h 6877450"/>
                <a:gd name="connsiteX2" fmla="*/ 12196119 w 12197830"/>
                <a:gd name="connsiteY2" fmla="*/ 6877450 h 6877450"/>
                <a:gd name="connsiteX3" fmla="*/ 4119 w 12197830"/>
                <a:gd name="connsiteY3" fmla="*/ 6877450 h 6877450"/>
                <a:gd name="connsiteX4" fmla="*/ 0 w 12197830"/>
                <a:gd name="connsiteY4" fmla="*/ 0 h 6877450"/>
                <a:gd name="connsiteX0" fmla="*/ 0 w 12196119"/>
                <a:gd name="connsiteY0" fmla="*/ 1379 h 6878829"/>
                <a:gd name="connsiteX1" fmla="*/ 4996930 w 12196119"/>
                <a:gd name="connsiteY1" fmla="*/ 0 h 6878829"/>
                <a:gd name="connsiteX2" fmla="*/ 12196119 w 12196119"/>
                <a:gd name="connsiteY2" fmla="*/ 6878829 h 6878829"/>
                <a:gd name="connsiteX3" fmla="*/ 4119 w 12196119"/>
                <a:gd name="connsiteY3" fmla="*/ 6878829 h 6878829"/>
                <a:gd name="connsiteX4" fmla="*/ 0 w 12196119"/>
                <a:gd name="connsiteY4" fmla="*/ 1379 h 6878829"/>
                <a:gd name="connsiteX0" fmla="*/ 0 w 5350819"/>
                <a:gd name="connsiteY0" fmla="*/ 1379 h 6878829"/>
                <a:gd name="connsiteX1" fmla="*/ 4996930 w 5350819"/>
                <a:gd name="connsiteY1" fmla="*/ 0 h 6878829"/>
                <a:gd name="connsiteX2" fmla="*/ 5350819 w 5350819"/>
                <a:gd name="connsiteY2" fmla="*/ 6878829 h 6878829"/>
                <a:gd name="connsiteX3" fmla="*/ 4119 w 5350819"/>
                <a:gd name="connsiteY3" fmla="*/ 6878829 h 6878829"/>
                <a:gd name="connsiteX4" fmla="*/ 0 w 5350819"/>
                <a:gd name="connsiteY4" fmla="*/ 1379 h 6878829"/>
                <a:gd name="connsiteX0" fmla="*/ 0 w 5350819"/>
                <a:gd name="connsiteY0" fmla="*/ 1379 h 6878829"/>
                <a:gd name="connsiteX1" fmla="*/ 4044430 w 5350819"/>
                <a:gd name="connsiteY1" fmla="*/ 0 h 6878829"/>
                <a:gd name="connsiteX2" fmla="*/ 5350819 w 5350819"/>
                <a:gd name="connsiteY2" fmla="*/ 6878829 h 6878829"/>
                <a:gd name="connsiteX3" fmla="*/ 4119 w 5350819"/>
                <a:gd name="connsiteY3" fmla="*/ 6878829 h 6878829"/>
                <a:gd name="connsiteX4" fmla="*/ 0 w 5350819"/>
                <a:gd name="connsiteY4" fmla="*/ 1379 h 6878829"/>
                <a:gd name="connsiteX0" fmla="*/ 0 w 5046019"/>
                <a:gd name="connsiteY0" fmla="*/ 1379 h 6878829"/>
                <a:gd name="connsiteX1" fmla="*/ 4044430 w 5046019"/>
                <a:gd name="connsiteY1" fmla="*/ 0 h 6878829"/>
                <a:gd name="connsiteX2" fmla="*/ 5046019 w 5046019"/>
                <a:gd name="connsiteY2" fmla="*/ 6878829 h 6878829"/>
                <a:gd name="connsiteX3" fmla="*/ 4119 w 5046019"/>
                <a:gd name="connsiteY3" fmla="*/ 6878829 h 6878829"/>
                <a:gd name="connsiteX4" fmla="*/ 0 w 5046019"/>
                <a:gd name="connsiteY4" fmla="*/ 1379 h 6878829"/>
                <a:gd name="connsiteX0" fmla="*/ 0 w 5046019"/>
                <a:gd name="connsiteY0" fmla="*/ 0 h 6877450"/>
                <a:gd name="connsiteX1" fmla="*/ 4052693 w 5046019"/>
                <a:gd name="connsiteY1" fmla="*/ 72985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47185 w 5046019"/>
                <a:gd name="connsiteY1" fmla="*/ 9638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58202 w 5046019"/>
                <a:gd name="connsiteY1" fmla="*/ 64722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52694 w 5046019"/>
                <a:gd name="connsiteY1" fmla="*/ 6884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3265"/>
                <a:gd name="connsiteY0" fmla="*/ 31675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5 w 5043265"/>
                <a:gd name="connsiteY3" fmla="*/ 6870566 h 6870566"/>
                <a:gd name="connsiteX4" fmla="*/ 0 w 5043265"/>
                <a:gd name="connsiteY4" fmla="*/ 31675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5 w 5043265"/>
                <a:gd name="connsiteY3" fmla="*/ 6870566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83992 w 5043265"/>
                <a:gd name="connsiteY3" fmla="*/ 6843024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4120 w 5043265"/>
                <a:gd name="connsiteY3" fmla="*/ 6859550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6 w 5043265"/>
                <a:gd name="connsiteY3" fmla="*/ 6859550 h 6870566"/>
                <a:gd name="connsiteX4" fmla="*/ 0 w 5043265"/>
                <a:gd name="connsiteY4" fmla="*/ 1379 h 6870566"/>
                <a:gd name="connsiteX0" fmla="*/ 0 w 5037757"/>
                <a:gd name="connsiteY0" fmla="*/ 1379 h 6859550"/>
                <a:gd name="connsiteX1" fmla="*/ 4049940 w 5037757"/>
                <a:gd name="connsiteY1" fmla="*/ 0 h 6859550"/>
                <a:gd name="connsiteX2" fmla="*/ 5037757 w 5037757"/>
                <a:gd name="connsiteY2" fmla="*/ 6837515 h 6859550"/>
                <a:gd name="connsiteX3" fmla="*/ 1366 w 5037757"/>
                <a:gd name="connsiteY3" fmla="*/ 6859550 h 6859550"/>
                <a:gd name="connsiteX4" fmla="*/ 0 w 5037757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5002" h="6859550">
                  <a:moveTo>
                    <a:pt x="0" y="1379"/>
                  </a:moveTo>
                  <a:lnTo>
                    <a:pt x="4049940" y="0"/>
                  </a:lnTo>
                  <a:lnTo>
                    <a:pt x="5035002" y="6859549"/>
                  </a:lnTo>
                  <a:lnTo>
                    <a:pt x="1366" y="6859550"/>
                  </a:lnTo>
                  <a:cubicBezTo>
                    <a:pt x="-7" y="4573493"/>
                    <a:pt x="1373" y="2287436"/>
                    <a:pt x="0" y="1379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alpha val="95000"/>
                  </a:schemeClr>
                </a:gs>
                <a:gs pos="0">
                  <a:schemeClr val="accent1">
                    <a:alpha val="80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10" name="Freeform 19"/>
            <p:cNvSpPr>
              <a:spLocks/>
            </p:cNvSpPr>
            <p:nvPr userDrawn="1"/>
          </p:nvSpPr>
          <p:spPr bwMode="auto">
            <a:xfrm>
              <a:off x="1" y="-4114"/>
              <a:ext cx="5033636" cy="6862754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  <a:gd name="connsiteX0" fmla="*/ 8033 w 10000"/>
                <a:gd name="connsiteY0" fmla="*/ 0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8033 w 10000"/>
                <a:gd name="connsiteY4" fmla="*/ 0 h 10000"/>
                <a:gd name="connsiteX0" fmla="*/ 7837 w 10000"/>
                <a:gd name="connsiteY0" fmla="*/ 192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7837 w 10000"/>
                <a:gd name="connsiteY4" fmla="*/ 192 h 10000"/>
                <a:gd name="connsiteX0" fmla="*/ 8033 w 10000"/>
                <a:gd name="connsiteY0" fmla="*/ 0 h 10012"/>
                <a:gd name="connsiteX1" fmla="*/ 0 w 10000"/>
                <a:gd name="connsiteY1" fmla="*/ 12 h 10012"/>
                <a:gd name="connsiteX2" fmla="*/ 7892 w 10000"/>
                <a:gd name="connsiteY2" fmla="*/ 10012 h 10012"/>
                <a:gd name="connsiteX3" fmla="*/ 10000 w 10000"/>
                <a:gd name="connsiteY3" fmla="*/ 10012 h 10012"/>
                <a:gd name="connsiteX4" fmla="*/ 8033 w 10000"/>
                <a:gd name="connsiteY4" fmla="*/ 0 h 10012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6">
                  <a:moveTo>
                    <a:pt x="8033" y="0"/>
                  </a:moveTo>
                  <a:lnTo>
                    <a:pt x="0" y="6"/>
                  </a:lnTo>
                  <a:lnTo>
                    <a:pt x="7892" y="10006"/>
                  </a:lnTo>
                  <a:lnTo>
                    <a:pt x="10000" y="10006"/>
                  </a:lnTo>
                  <a:lnTo>
                    <a:pt x="8033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4000"/>
                  </a:schemeClr>
                </a:gs>
                <a:gs pos="38000">
                  <a:schemeClr val="accent2">
                    <a:alpha val="25000"/>
                  </a:schemeClr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9"/>
            <p:cNvSpPr>
              <a:spLocks/>
            </p:cNvSpPr>
            <p:nvPr userDrawn="1"/>
          </p:nvSpPr>
          <p:spPr bwMode="auto">
            <a:xfrm flipV="1">
              <a:off x="199" y="-686"/>
              <a:ext cx="3432693" cy="6862406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  <a:gd name="connsiteX0" fmla="*/ 8033 w 10000"/>
                <a:gd name="connsiteY0" fmla="*/ 0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8033 w 10000"/>
                <a:gd name="connsiteY4" fmla="*/ 0 h 10000"/>
                <a:gd name="connsiteX0" fmla="*/ 7837 w 10000"/>
                <a:gd name="connsiteY0" fmla="*/ 192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7837 w 10000"/>
                <a:gd name="connsiteY4" fmla="*/ 192 h 10000"/>
                <a:gd name="connsiteX0" fmla="*/ 8033 w 10000"/>
                <a:gd name="connsiteY0" fmla="*/ 0 h 10012"/>
                <a:gd name="connsiteX1" fmla="*/ 0 w 10000"/>
                <a:gd name="connsiteY1" fmla="*/ 12 h 10012"/>
                <a:gd name="connsiteX2" fmla="*/ 7892 w 10000"/>
                <a:gd name="connsiteY2" fmla="*/ 10012 h 10012"/>
                <a:gd name="connsiteX3" fmla="*/ 10000 w 10000"/>
                <a:gd name="connsiteY3" fmla="*/ 10012 h 10012"/>
                <a:gd name="connsiteX4" fmla="*/ 8033 w 10000"/>
                <a:gd name="connsiteY4" fmla="*/ 0 h 10012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4757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8033"/>
                <a:gd name="connsiteY0" fmla="*/ 0 h 10006"/>
                <a:gd name="connsiteX1" fmla="*/ 0 w 8033"/>
                <a:gd name="connsiteY1" fmla="*/ 6 h 10006"/>
                <a:gd name="connsiteX2" fmla="*/ 4757 w 8033"/>
                <a:gd name="connsiteY2" fmla="*/ 10006 h 10006"/>
                <a:gd name="connsiteX3" fmla="*/ 7415 w 8033"/>
                <a:gd name="connsiteY3" fmla="*/ 10006 h 10006"/>
                <a:gd name="connsiteX4" fmla="*/ 8033 w 8033"/>
                <a:gd name="connsiteY4" fmla="*/ 0 h 10006"/>
                <a:gd name="connsiteX0" fmla="*/ 5710 w 9231"/>
                <a:gd name="connsiteY0" fmla="*/ 12 h 9994"/>
                <a:gd name="connsiteX1" fmla="*/ 0 w 9231"/>
                <a:gd name="connsiteY1" fmla="*/ 0 h 9994"/>
                <a:gd name="connsiteX2" fmla="*/ 5922 w 9231"/>
                <a:gd name="connsiteY2" fmla="*/ 9994 h 9994"/>
                <a:gd name="connsiteX3" fmla="*/ 9231 w 9231"/>
                <a:gd name="connsiteY3" fmla="*/ 9994 h 9994"/>
                <a:gd name="connsiteX4" fmla="*/ 5710 w 9231"/>
                <a:gd name="connsiteY4" fmla="*/ 12 h 9994"/>
                <a:gd name="connsiteX0" fmla="*/ 6186 w 10000"/>
                <a:gd name="connsiteY0" fmla="*/ 12 h 10000"/>
                <a:gd name="connsiteX1" fmla="*/ 0 w 10000"/>
                <a:gd name="connsiteY1" fmla="*/ 0 h 10000"/>
                <a:gd name="connsiteX2" fmla="*/ 4575 w 10000"/>
                <a:gd name="connsiteY2" fmla="*/ 10000 h 10000"/>
                <a:gd name="connsiteX3" fmla="*/ 10000 w 10000"/>
                <a:gd name="connsiteY3" fmla="*/ 10000 h 10000"/>
                <a:gd name="connsiteX4" fmla="*/ 6186 w 10000"/>
                <a:gd name="connsiteY4" fmla="*/ 12 h 10000"/>
                <a:gd name="connsiteX0" fmla="*/ 6186 w 7838"/>
                <a:gd name="connsiteY0" fmla="*/ 12 h 10000"/>
                <a:gd name="connsiteX1" fmla="*/ 0 w 7838"/>
                <a:gd name="connsiteY1" fmla="*/ 0 h 10000"/>
                <a:gd name="connsiteX2" fmla="*/ 4575 w 7838"/>
                <a:gd name="connsiteY2" fmla="*/ 10000 h 10000"/>
                <a:gd name="connsiteX3" fmla="*/ 7838 w 7838"/>
                <a:gd name="connsiteY3" fmla="*/ 10000 h 10000"/>
                <a:gd name="connsiteX4" fmla="*/ 6186 w 7838"/>
                <a:gd name="connsiteY4" fmla="*/ 12 h 10000"/>
                <a:gd name="connsiteX0" fmla="*/ 9745 w 10000"/>
                <a:gd name="connsiteY0" fmla="*/ 0 h 10023"/>
                <a:gd name="connsiteX1" fmla="*/ 0 w 10000"/>
                <a:gd name="connsiteY1" fmla="*/ 23 h 10023"/>
                <a:gd name="connsiteX2" fmla="*/ 5837 w 10000"/>
                <a:gd name="connsiteY2" fmla="*/ 10023 h 10023"/>
                <a:gd name="connsiteX3" fmla="*/ 10000 w 10000"/>
                <a:gd name="connsiteY3" fmla="*/ 10023 h 10023"/>
                <a:gd name="connsiteX4" fmla="*/ 9745 w 10000"/>
                <a:gd name="connsiteY4" fmla="*/ 0 h 10023"/>
                <a:gd name="connsiteX0" fmla="*/ 9745 w 11688"/>
                <a:gd name="connsiteY0" fmla="*/ 0 h 10041"/>
                <a:gd name="connsiteX1" fmla="*/ 0 w 11688"/>
                <a:gd name="connsiteY1" fmla="*/ 23 h 10041"/>
                <a:gd name="connsiteX2" fmla="*/ 5837 w 11688"/>
                <a:gd name="connsiteY2" fmla="*/ 10023 h 10041"/>
                <a:gd name="connsiteX3" fmla="*/ 11688 w 11688"/>
                <a:gd name="connsiteY3" fmla="*/ 10041 h 10041"/>
                <a:gd name="connsiteX4" fmla="*/ 9745 w 11688"/>
                <a:gd name="connsiteY4" fmla="*/ 0 h 10041"/>
                <a:gd name="connsiteX0" fmla="*/ 9745 w 11688"/>
                <a:gd name="connsiteY0" fmla="*/ 0 h 10041"/>
                <a:gd name="connsiteX1" fmla="*/ 0 w 11688"/>
                <a:gd name="connsiteY1" fmla="*/ 23 h 10041"/>
                <a:gd name="connsiteX2" fmla="*/ 6990 w 11688"/>
                <a:gd name="connsiteY2" fmla="*/ 10023 h 10041"/>
                <a:gd name="connsiteX3" fmla="*/ 11688 w 11688"/>
                <a:gd name="connsiteY3" fmla="*/ 10041 h 10041"/>
                <a:gd name="connsiteX4" fmla="*/ 9745 w 11688"/>
                <a:gd name="connsiteY4" fmla="*/ 0 h 10041"/>
                <a:gd name="connsiteX0" fmla="*/ 9745 w 11675"/>
                <a:gd name="connsiteY0" fmla="*/ 0 h 10023"/>
                <a:gd name="connsiteX1" fmla="*/ 0 w 11675"/>
                <a:gd name="connsiteY1" fmla="*/ 23 h 10023"/>
                <a:gd name="connsiteX2" fmla="*/ 6990 w 11675"/>
                <a:gd name="connsiteY2" fmla="*/ 10023 h 10023"/>
                <a:gd name="connsiteX3" fmla="*/ 11675 w 11675"/>
                <a:gd name="connsiteY3" fmla="*/ 9950 h 10023"/>
                <a:gd name="connsiteX4" fmla="*/ 9745 w 11675"/>
                <a:gd name="connsiteY4" fmla="*/ 0 h 10023"/>
                <a:gd name="connsiteX0" fmla="*/ 9745 w 11702"/>
                <a:gd name="connsiteY0" fmla="*/ 0 h 10024"/>
                <a:gd name="connsiteX1" fmla="*/ 0 w 11702"/>
                <a:gd name="connsiteY1" fmla="*/ 23 h 10024"/>
                <a:gd name="connsiteX2" fmla="*/ 6990 w 11702"/>
                <a:gd name="connsiteY2" fmla="*/ 10023 h 10024"/>
                <a:gd name="connsiteX3" fmla="*/ 11702 w 11702"/>
                <a:gd name="connsiteY3" fmla="*/ 10024 h 10024"/>
                <a:gd name="connsiteX4" fmla="*/ 9745 w 11702"/>
                <a:gd name="connsiteY4" fmla="*/ 0 h 10024"/>
                <a:gd name="connsiteX0" fmla="*/ 9558 w 11515"/>
                <a:gd name="connsiteY0" fmla="*/ 0 h 10024"/>
                <a:gd name="connsiteX1" fmla="*/ 0 w 11515"/>
                <a:gd name="connsiteY1" fmla="*/ 303 h 10024"/>
                <a:gd name="connsiteX2" fmla="*/ 6803 w 11515"/>
                <a:gd name="connsiteY2" fmla="*/ 10023 h 10024"/>
                <a:gd name="connsiteX3" fmla="*/ 11515 w 11515"/>
                <a:gd name="connsiteY3" fmla="*/ 10024 h 10024"/>
                <a:gd name="connsiteX4" fmla="*/ 9558 w 11515"/>
                <a:gd name="connsiteY4" fmla="*/ 0 h 10024"/>
                <a:gd name="connsiteX0" fmla="*/ 9772 w 11729"/>
                <a:gd name="connsiteY0" fmla="*/ 0 h 10024"/>
                <a:gd name="connsiteX1" fmla="*/ 0 w 11729"/>
                <a:gd name="connsiteY1" fmla="*/ 6 h 10024"/>
                <a:gd name="connsiteX2" fmla="*/ 7017 w 11729"/>
                <a:gd name="connsiteY2" fmla="*/ 10023 h 10024"/>
                <a:gd name="connsiteX3" fmla="*/ 11729 w 11729"/>
                <a:gd name="connsiteY3" fmla="*/ 10024 h 10024"/>
                <a:gd name="connsiteX4" fmla="*/ 9772 w 11729"/>
                <a:gd name="connsiteY4" fmla="*/ 0 h 10024"/>
                <a:gd name="connsiteX0" fmla="*/ 9785 w 11729"/>
                <a:gd name="connsiteY0" fmla="*/ 62 h 10018"/>
                <a:gd name="connsiteX1" fmla="*/ 0 w 11729"/>
                <a:gd name="connsiteY1" fmla="*/ 0 h 10018"/>
                <a:gd name="connsiteX2" fmla="*/ 7017 w 11729"/>
                <a:gd name="connsiteY2" fmla="*/ 10017 h 10018"/>
                <a:gd name="connsiteX3" fmla="*/ 11729 w 11729"/>
                <a:gd name="connsiteY3" fmla="*/ 10018 h 10018"/>
                <a:gd name="connsiteX4" fmla="*/ 9785 w 11729"/>
                <a:gd name="connsiteY4" fmla="*/ 62 h 10018"/>
                <a:gd name="connsiteX0" fmla="*/ 9772 w 11729"/>
                <a:gd name="connsiteY0" fmla="*/ 5 h 10018"/>
                <a:gd name="connsiteX1" fmla="*/ 0 w 11729"/>
                <a:gd name="connsiteY1" fmla="*/ 0 h 10018"/>
                <a:gd name="connsiteX2" fmla="*/ 7017 w 11729"/>
                <a:gd name="connsiteY2" fmla="*/ 10017 h 10018"/>
                <a:gd name="connsiteX3" fmla="*/ 11729 w 11729"/>
                <a:gd name="connsiteY3" fmla="*/ 10018 h 10018"/>
                <a:gd name="connsiteX4" fmla="*/ 9772 w 11729"/>
                <a:gd name="connsiteY4" fmla="*/ 5 h 10018"/>
                <a:gd name="connsiteX0" fmla="*/ 9772 w 11729"/>
                <a:gd name="connsiteY0" fmla="*/ 5 h 10018"/>
                <a:gd name="connsiteX1" fmla="*/ 0 w 11729"/>
                <a:gd name="connsiteY1" fmla="*/ 0 h 10018"/>
                <a:gd name="connsiteX2" fmla="*/ 1064 w 11729"/>
                <a:gd name="connsiteY2" fmla="*/ 1494 h 10018"/>
                <a:gd name="connsiteX3" fmla="*/ 7017 w 11729"/>
                <a:gd name="connsiteY3" fmla="*/ 10017 h 10018"/>
                <a:gd name="connsiteX4" fmla="*/ 11729 w 11729"/>
                <a:gd name="connsiteY4" fmla="*/ 10018 h 10018"/>
                <a:gd name="connsiteX5" fmla="*/ 9772 w 11729"/>
                <a:gd name="connsiteY5" fmla="*/ 5 h 10018"/>
                <a:gd name="connsiteX0" fmla="*/ 9791 w 11748"/>
                <a:gd name="connsiteY0" fmla="*/ 5 h 10018"/>
                <a:gd name="connsiteX1" fmla="*/ 19 w 11748"/>
                <a:gd name="connsiteY1" fmla="*/ 0 h 10018"/>
                <a:gd name="connsiteX2" fmla="*/ 0 w 11748"/>
                <a:gd name="connsiteY2" fmla="*/ 2481 h 10018"/>
                <a:gd name="connsiteX3" fmla="*/ 7036 w 11748"/>
                <a:gd name="connsiteY3" fmla="*/ 10017 h 10018"/>
                <a:gd name="connsiteX4" fmla="*/ 11748 w 11748"/>
                <a:gd name="connsiteY4" fmla="*/ 10018 h 10018"/>
                <a:gd name="connsiteX5" fmla="*/ 9791 w 11748"/>
                <a:gd name="connsiteY5" fmla="*/ 5 h 1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48" h="10018">
                  <a:moveTo>
                    <a:pt x="9791" y="5"/>
                  </a:moveTo>
                  <a:lnTo>
                    <a:pt x="19" y="0"/>
                  </a:lnTo>
                  <a:cubicBezTo>
                    <a:pt x="13" y="827"/>
                    <a:pt x="6" y="1654"/>
                    <a:pt x="0" y="2481"/>
                  </a:cubicBezTo>
                  <a:lnTo>
                    <a:pt x="7036" y="10017"/>
                  </a:lnTo>
                  <a:lnTo>
                    <a:pt x="11748" y="10018"/>
                  </a:lnTo>
                  <a:lnTo>
                    <a:pt x="9791" y="5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17000"/>
                  </a:schemeClr>
                </a:gs>
                <a:gs pos="38000">
                  <a:schemeClr val="accent2">
                    <a:alpha val="18000"/>
                  </a:schemeClr>
                </a:gs>
              </a:gsLst>
              <a:lin ang="1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" y="457200"/>
            <a:ext cx="3483864" cy="1600200"/>
          </a:xfrm>
        </p:spPr>
        <p:txBody>
          <a:bodyPr anchor="b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2200" cy="57133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480" y="2514184"/>
            <a:ext cx="3703320" cy="3658016"/>
          </a:xfrm>
        </p:spPr>
        <p:txBody>
          <a:bodyPr>
            <a:normAutofit/>
          </a:bodyPr>
          <a:lstStyle>
            <a:lvl1pPr marL="0" indent="0"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4783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gradFill>
          <a:gsLst>
            <a:gs pos="100000">
              <a:schemeClr val="accent3"/>
            </a:gs>
            <a:gs pos="0">
              <a:schemeClr val="accent1"/>
            </a:gs>
          </a:gsLst>
          <a:lin ang="14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 userDrawn="1"/>
        </p:nvGrpSpPr>
        <p:grpSpPr>
          <a:xfrm>
            <a:off x="-1" y="0"/>
            <a:ext cx="12192001" cy="6858639"/>
            <a:chOff x="-1" y="-1"/>
            <a:chExt cx="12192001" cy="6858639"/>
          </a:xfrm>
        </p:grpSpPr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831769" y="-1"/>
              <a:ext cx="10777861" cy="6858639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0" h="5110">
                  <a:moveTo>
                    <a:pt x="3840" y="0"/>
                  </a:moveTo>
                  <a:lnTo>
                    <a:pt x="0" y="0"/>
                  </a:lnTo>
                  <a:lnTo>
                    <a:pt x="6337" y="5110"/>
                  </a:lnTo>
                  <a:lnTo>
                    <a:pt x="8030" y="5110"/>
                  </a:lnTo>
                  <a:lnTo>
                    <a:pt x="384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50000"/>
                    <a:alpha val="20000"/>
                  </a:schemeClr>
                </a:gs>
                <a:gs pos="0">
                  <a:schemeClr val="accent2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347084" y="-1"/>
              <a:ext cx="10318828" cy="6858639"/>
            </a:xfrm>
            <a:custGeom>
              <a:avLst/>
              <a:gdLst>
                <a:gd name="T0" fmla="*/ 7688 w 7688"/>
                <a:gd name="T1" fmla="*/ 0 h 5110"/>
                <a:gd name="T2" fmla="*/ 5495 w 7688"/>
                <a:gd name="T3" fmla="*/ 0 h 5110"/>
                <a:gd name="T4" fmla="*/ 0 w 7688"/>
                <a:gd name="T5" fmla="*/ 5110 h 5110"/>
                <a:gd name="T6" fmla="*/ 5050 w 7688"/>
                <a:gd name="T7" fmla="*/ 5110 h 5110"/>
                <a:gd name="T8" fmla="*/ 7495 w 7688"/>
                <a:gd name="T9" fmla="*/ 376 h 5110"/>
                <a:gd name="T10" fmla="*/ 7688 w 7688"/>
                <a:gd name="T11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88" h="5110">
                  <a:moveTo>
                    <a:pt x="7688" y="0"/>
                  </a:moveTo>
                  <a:lnTo>
                    <a:pt x="5495" y="0"/>
                  </a:lnTo>
                  <a:lnTo>
                    <a:pt x="0" y="5110"/>
                  </a:lnTo>
                  <a:lnTo>
                    <a:pt x="5050" y="5110"/>
                  </a:lnTo>
                  <a:lnTo>
                    <a:pt x="7495" y="376"/>
                  </a:lnTo>
                  <a:lnTo>
                    <a:pt x="768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  <a:alpha val="3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19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1" y="398050"/>
              <a:ext cx="12192001" cy="5753528"/>
            </a:xfrm>
            <a:custGeom>
              <a:avLst/>
              <a:gdLst>
                <a:gd name="T0" fmla="*/ 0 w 9078"/>
                <a:gd name="T1" fmla="*/ 0 h 4284"/>
                <a:gd name="T2" fmla="*/ 0 w 9078"/>
                <a:gd name="T3" fmla="*/ 3607 h 4284"/>
                <a:gd name="T4" fmla="*/ 9078 w 9078"/>
                <a:gd name="T5" fmla="*/ 4284 h 4284"/>
                <a:gd name="T6" fmla="*/ 9078 w 9078"/>
                <a:gd name="T7" fmla="*/ 2703 h 4284"/>
                <a:gd name="T8" fmla="*/ 0 w 9078"/>
                <a:gd name="T9" fmla="*/ 0 h 4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4284">
                  <a:moveTo>
                    <a:pt x="0" y="0"/>
                  </a:moveTo>
                  <a:lnTo>
                    <a:pt x="0" y="3607"/>
                  </a:lnTo>
                  <a:lnTo>
                    <a:pt x="9078" y="4284"/>
                  </a:lnTo>
                  <a:lnTo>
                    <a:pt x="9078" y="270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1800">
                  <a:schemeClr val="accent3">
                    <a:alpha val="30000"/>
                  </a:schemeClr>
                </a:gs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1447222" y="475725"/>
              <a:ext cx="10744778" cy="6382913"/>
            </a:xfrm>
            <a:custGeom>
              <a:avLst/>
              <a:gdLst>
                <a:gd name="T0" fmla="*/ 7968 w 7968"/>
                <a:gd name="T1" fmla="*/ 0 h 4740"/>
                <a:gd name="T2" fmla="*/ 0 w 7968"/>
                <a:gd name="T3" fmla="*/ 4731 h 4740"/>
                <a:gd name="T4" fmla="*/ 5164 w 7968"/>
                <a:gd name="T5" fmla="*/ 4740 h 4740"/>
                <a:gd name="T6" fmla="*/ 7968 w 7968"/>
                <a:gd name="T7" fmla="*/ 1580 h 4740"/>
                <a:gd name="T8" fmla="*/ 7968 w 7968"/>
                <a:gd name="T9" fmla="*/ 0 h 4740"/>
                <a:gd name="connsiteX0" fmla="*/ 10015 w 10015"/>
                <a:gd name="connsiteY0" fmla="*/ 0 h 10001"/>
                <a:gd name="connsiteX1" fmla="*/ 0 w 10015"/>
                <a:gd name="connsiteY1" fmla="*/ 10001 h 10001"/>
                <a:gd name="connsiteX2" fmla="*/ 6496 w 10015"/>
                <a:gd name="connsiteY2" fmla="*/ 10000 h 10001"/>
                <a:gd name="connsiteX3" fmla="*/ 10015 w 10015"/>
                <a:gd name="connsiteY3" fmla="*/ 3333 h 10001"/>
                <a:gd name="connsiteX4" fmla="*/ 10015 w 10015"/>
                <a:gd name="connsiteY4" fmla="*/ 0 h 1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5" h="10001">
                  <a:moveTo>
                    <a:pt x="10015" y="0"/>
                  </a:moveTo>
                  <a:lnTo>
                    <a:pt x="0" y="10001"/>
                  </a:lnTo>
                  <a:lnTo>
                    <a:pt x="6496" y="10000"/>
                  </a:lnTo>
                  <a:lnTo>
                    <a:pt x="10015" y="3333"/>
                  </a:lnTo>
                  <a:lnTo>
                    <a:pt x="10015" y="0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144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9" name="Group 28" descr="abstract background design"/>
          <p:cNvGrpSpPr/>
          <p:nvPr userDrawn="1"/>
        </p:nvGrpSpPr>
        <p:grpSpPr>
          <a:xfrm>
            <a:off x="4762" y="0"/>
            <a:ext cx="12201526" cy="6858638"/>
            <a:chOff x="0" y="618575"/>
            <a:chExt cx="12201526" cy="6858638"/>
          </a:xfrm>
        </p:grpSpPr>
        <p:sp>
          <p:nvSpPr>
            <p:cNvPr id="27" name="Rectangle 26"/>
            <p:cNvSpPr/>
            <p:nvPr userDrawn="1"/>
          </p:nvSpPr>
          <p:spPr>
            <a:xfrm>
              <a:off x="0" y="618575"/>
              <a:ext cx="12192000" cy="6858638"/>
            </a:xfrm>
            <a:prstGeom prst="rect">
              <a:avLst/>
            </a:pr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2">
                    <a:alpha val="5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9526" y="618894"/>
              <a:ext cx="12192000" cy="6858001"/>
            </a:xfrm>
            <a:prstGeom prst="rect">
              <a:avLst/>
            </a:prstGeom>
            <a:gradFill>
              <a:gsLst>
                <a:gs pos="67000">
                  <a:schemeClr val="accent3">
                    <a:alpha val="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Freeform 10"/>
          <p:cNvSpPr>
            <a:spLocks/>
          </p:cNvSpPr>
          <p:nvPr userDrawn="1"/>
        </p:nvSpPr>
        <p:spPr bwMode="auto">
          <a:xfrm>
            <a:off x="-1109663" y="28575"/>
            <a:ext cx="14411326" cy="6800850"/>
          </a:xfrm>
          <a:custGeom>
            <a:avLst/>
            <a:gdLst>
              <a:gd name="T0" fmla="*/ 0 w 9078"/>
              <a:gd name="T1" fmla="*/ 0 h 4284"/>
              <a:gd name="T2" fmla="*/ 0 w 9078"/>
              <a:gd name="T3" fmla="*/ 3607 h 4284"/>
              <a:gd name="T4" fmla="*/ 9078 w 9078"/>
              <a:gd name="T5" fmla="*/ 4284 h 4284"/>
              <a:gd name="T6" fmla="*/ 9078 w 9078"/>
              <a:gd name="T7" fmla="*/ 2703 h 4284"/>
              <a:gd name="T8" fmla="*/ 0 w 9078"/>
              <a:gd name="T9" fmla="*/ 0 h 4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78" h="4284">
                <a:moveTo>
                  <a:pt x="0" y="0"/>
                </a:moveTo>
                <a:lnTo>
                  <a:pt x="0" y="3607"/>
                </a:lnTo>
                <a:lnTo>
                  <a:pt x="9078" y="4284"/>
                </a:lnTo>
                <a:lnTo>
                  <a:pt x="9078" y="270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15"/>
          <p:cNvSpPr>
            <a:spLocks/>
          </p:cNvSpPr>
          <p:nvPr userDrawn="1"/>
        </p:nvSpPr>
        <p:spPr bwMode="auto">
          <a:xfrm>
            <a:off x="-3175" y="-627063"/>
            <a:ext cx="12204700" cy="8112126"/>
          </a:xfrm>
          <a:custGeom>
            <a:avLst/>
            <a:gdLst>
              <a:gd name="T0" fmla="*/ 7688 w 7688"/>
              <a:gd name="T1" fmla="*/ 0 h 5110"/>
              <a:gd name="T2" fmla="*/ 5495 w 7688"/>
              <a:gd name="T3" fmla="*/ 0 h 5110"/>
              <a:gd name="T4" fmla="*/ 0 w 7688"/>
              <a:gd name="T5" fmla="*/ 5110 h 5110"/>
              <a:gd name="T6" fmla="*/ 5050 w 7688"/>
              <a:gd name="T7" fmla="*/ 5110 h 5110"/>
              <a:gd name="T8" fmla="*/ 7495 w 7688"/>
              <a:gd name="T9" fmla="*/ 376 h 5110"/>
              <a:gd name="T10" fmla="*/ 7688 w 7688"/>
              <a:gd name="T11" fmla="*/ 0 h 5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8" h="5110">
                <a:moveTo>
                  <a:pt x="7688" y="0"/>
                </a:moveTo>
                <a:lnTo>
                  <a:pt x="5495" y="0"/>
                </a:lnTo>
                <a:lnTo>
                  <a:pt x="0" y="5110"/>
                </a:lnTo>
                <a:lnTo>
                  <a:pt x="5050" y="5110"/>
                </a:lnTo>
                <a:lnTo>
                  <a:pt x="7495" y="376"/>
                </a:lnTo>
                <a:lnTo>
                  <a:pt x="768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7" name="Picture 6" descr="photo of man sitting on an outdoor bench, using a tablet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8"/>
            <a:ext cx="8876190" cy="6857143"/>
          </a:xfrm>
          <a:prstGeom prst="rect">
            <a:avLst/>
          </a:prstGeom>
        </p:spPr>
      </p:pic>
      <p:sp>
        <p:nvSpPr>
          <p:cNvPr id="23" name="Freeform 5" descr="Callout shape"/>
          <p:cNvSpPr>
            <a:spLocks/>
          </p:cNvSpPr>
          <p:nvPr userDrawn="1"/>
        </p:nvSpPr>
        <p:spPr bwMode="auto">
          <a:xfrm>
            <a:off x="6778677" y="356679"/>
            <a:ext cx="4956048" cy="3008376"/>
          </a:xfrm>
          <a:custGeom>
            <a:avLst/>
            <a:gdLst>
              <a:gd name="T0" fmla="*/ 0 w 4338"/>
              <a:gd name="T1" fmla="*/ 0 h 2582"/>
              <a:gd name="T2" fmla="*/ 0 w 4338"/>
              <a:gd name="T3" fmla="*/ 2353 h 2582"/>
              <a:gd name="T4" fmla="*/ 921 w 4338"/>
              <a:gd name="T5" fmla="*/ 2353 h 2582"/>
              <a:gd name="T6" fmla="*/ 1101 w 4338"/>
              <a:gd name="T7" fmla="*/ 2582 h 2582"/>
              <a:gd name="T8" fmla="*/ 1278 w 4338"/>
              <a:gd name="T9" fmla="*/ 2353 h 2582"/>
              <a:gd name="T10" fmla="*/ 4338 w 4338"/>
              <a:gd name="T11" fmla="*/ 2353 h 2582"/>
              <a:gd name="T12" fmla="*/ 4338 w 4338"/>
              <a:gd name="T13" fmla="*/ 0 h 2582"/>
              <a:gd name="T14" fmla="*/ 0 w 4338"/>
              <a:gd name="T15" fmla="*/ 0 h 2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38" h="2582">
                <a:moveTo>
                  <a:pt x="0" y="0"/>
                </a:moveTo>
                <a:lnTo>
                  <a:pt x="0" y="2353"/>
                </a:lnTo>
                <a:lnTo>
                  <a:pt x="921" y="2353"/>
                </a:lnTo>
                <a:lnTo>
                  <a:pt x="1101" y="2582"/>
                </a:lnTo>
                <a:lnTo>
                  <a:pt x="1278" y="2353"/>
                </a:lnTo>
                <a:lnTo>
                  <a:pt x="4338" y="2353"/>
                </a:lnTo>
                <a:lnTo>
                  <a:pt x="4338" y="0"/>
                </a:lnTo>
                <a:lnTo>
                  <a:pt x="0" y="0"/>
                </a:lnTo>
                <a:close/>
              </a:path>
            </a:pathLst>
          </a:custGeom>
          <a:solidFill>
            <a:srgbClr val="FDF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45060" y="1382350"/>
            <a:ext cx="4279434" cy="683787"/>
          </a:xfrm>
        </p:spPr>
        <p:txBody>
          <a:bodyPr anchor="b">
            <a:normAutofit/>
          </a:bodyPr>
          <a:lstStyle>
            <a:lvl1pPr algn="l"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3" hasCustomPrompt="1"/>
          </p:nvPr>
        </p:nvSpPr>
        <p:spPr>
          <a:xfrm>
            <a:off x="7781982" y="2067295"/>
            <a:ext cx="3549389" cy="95566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sz="5100" smtClean="0">
                <a:solidFill>
                  <a:schemeClr val="accent1"/>
                </a:solidFill>
                <a:latin typeface="+mj-lt"/>
                <a:ea typeface="+mj-ea"/>
              </a:defRPr>
            </a:lvl1pPr>
            <a:lvl2pPr>
              <a:defRPr lang="en-US" sz="6800" smtClean="0">
                <a:solidFill>
                  <a:schemeClr val="accent1"/>
                </a:solidFill>
                <a:cs typeface="+mn-cs"/>
              </a:defRPr>
            </a:lvl2pPr>
            <a:lvl3pPr>
              <a:defRPr lang="en-US" sz="6800" smtClean="0">
                <a:solidFill>
                  <a:schemeClr val="accent1"/>
                </a:solidFill>
                <a:cs typeface="+mn-cs"/>
              </a:defRPr>
            </a:lvl3pPr>
            <a:lvl4pPr>
              <a:defRPr lang="en-US" sz="6800" smtClean="0">
                <a:solidFill>
                  <a:schemeClr val="accent1"/>
                </a:solidFill>
                <a:cs typeface="+mn-cs"/>
              </a:defRPr>
            </a:lvl4pPr>
            <a:lvl5pPr>
              <a:defRPr lang="en-US" sz="6800">
                <a:solidFill>
                  <a:schemeClr val="accent1"/>
                </a:solidFill>
                <a:cs typeface="+mn-cs"/>
              </a:defRPr>
            </a:lvl5pPr>
          </a:lstStyle>
          <a:p>
            <a:pPr lvl="0">
              <a:spcBef>
                <a:spcPct val="0"/>
              </a:spcBef>
            </a:pPr>
            <a:r>
              <a:rPr lang="en-US" dirty="0" smtClean="0"/>
              <a:t>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3985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524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354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630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 b="1"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407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>
          <a:gsLst>
            <a:gs pos="100000">
              <a:schemeClr val="accent1"/>
            </a:gs>
            <a:gs pos="0">
              <a:schemeClr val="accent3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 flipH="1">
            <a:off x="-1" y="0"/>
            <a:ext cx="12192001" cy="6858639"/>
            <a:chOff x="-1" y="-1"/>
            <a:chExt cx="12192001" cy="6858639"/>
          </a:xfrm>
        </p:grpSpPr>
        <p:sp>
          <p:nvSpPr>
            <p:cNvPr id="15" name="Freeform 19"/>
            <p:cNvSpPr>
              <a:spLocks/>
            </p:cNvSpPr>
            <p:nvPr userDrawn="1"/>
          </p:nvSpPr>
          <p:spPr bwMode="auto">
            <a:xfrm>
              <a:off x="831769" y="-1"/>
              <a:ext cx="10777861" cy="6858639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0" h="5110">
                  <a:moveTo>
                    <a:pt x="3840" y="0"/>
                  </a:moveTo>
                  <a:lnTo>
                    <a:pt x="0" y="0"/>
                  </a:lnTo>
                  <a:lnTo>
                    <a:pt x="6337" y="5110"/>
                  </a:lnTo>
                  <a:lnTo>
                    <a:pt x="8030" y="5110"/>
                  </a:lnTo>
                  <a:lnTo>
                    <a:pt x="384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50000"/>
                    <a:alpha val="20000"/>
                  </a:schemeClr>
                </a:gs>
                <a:gs pos="0">
                  <a:schemeClr val="accent2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auto">
            <a:xfrm>
              <a:off x="347084" y="-1"/>
              <a:ext cx="10318828" cy="6858639"/>
            </a:xfrm>
            <a:custGeom>
              <a:avLst/>
              <a:gdLst>
                <a:gd name="T0" fmla="*/ 7688 w 7688"/>
                <a:gd name="T1" fmla="*/ 0 h 5110"/>
                <a:gd name="T2" fmla="*/ 5495 w 7688"/>
                <a:gd name="T3" fmla="*/ 0 h 5110"/>
                <a:gd name="T4" fmla="*/ 0 w 7688"/>
                <a:gd name="T5" fmla="*/ 5110 h 5110"/>
                <a:gd name="T6" fmla="*/ 5050 w 7688"/>
                <a:gd name="T7" fmla="*/ 5110 h 5110"/>
                <a:gd name="T8" fmla="*/ 7495 w 7688"/>
                <a:gd name="T9" fmla="*/ 376 h 5110"/>
                <a:gd name="T10" fmla="*/ 7688 w 7688"/>
                <a:gd name="T11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88" h="5110">
                  <a:moveTo>
                    <a:pt x="7688" y="0"/>
                  </a:moveTo>
                  <a:lnTo>
                    <a:pt x="5495" y="0"/>
                  </a:lnTo>
                  <a:lnTo>
                    <a:pt x="0" y="5110"/>
                  </a:lnTo>
                  <a:lnTo>
                    <a:pt x="5050" y="5110"/>
                  </a:lnTo>
                  <a:lnTo>
                    <a:pt x="7495" y="376"/>
                  </a:lnTo>
                  <a:lnTo>
                    <a:pt x="768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  <a:alpha val="3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19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9"/>
            <p:cNvSpPr>
              <a:spLocks/>
            </p:cNvSpPr>
            <p:nvPr userDrawn="1"/>
          </p:nvSpPr>
          <p:spPr bwMode="auto">
            <a:xfrm>
              <a:off x="-1" y="398050"/>
              <a:ext cx="12192001" cy="5753528"/>
            </a:xfrm>
            <a:custGeom>
              <a:avLst/>
              <a:gdLst>
                <a:gd name="T0" fmla="*/ 0 w 9078"/>
                <a:gd name="T1" fmla="*/ 0 h 4284"/>
                <a:gd name="T2" fmla="*/ 0 w 9078"/>
                <a:gd name="T3" fmla="*/ 3607 h 4284"/>
                <a:gd name="T4" fmla="*/ 9078 w 9078"/>
                <a:gd name="T5" fmla="*/ 4284 h 4284"/>
                <a:gd name="T6" fmla="*/ 9078 w 9078"/>
                <a:gd name="T7" fmla="*/ 2703 h 4284"/>
                <a:gd name="T8" fmla="*/ 0 w 9078"/>
                <a:gd name="T9" fmla="*/ 0 h 4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4284">
                  <a:moveTo>
                    <a:pt x="0" y="0"/>
                  </a:moveTo>
                  <a:lnTo>
                    <a:pt x="0" y="3607"/>
                  </a:lnTo>
                  <a:lnTo>
                    <a:pt x="9078" y="4284"/>
                  </a:lnTo>
                  <a:lnTo>
                    <a:pt x="9078" y="270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1800">
                  <a:schemeClr val="accent3">
                    <a:alpha val="30000"/>
                  </a:schemeClr>
                </a:gs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5"/>
            <p:cNvSpPr>
              <a:spLocks/>
            </p:cNvSpPr>
            <p:nvPr userDrawn="1"/>
          </p:nvSpPr>
          <p:spPr bwMode="auto">
            <a:xfrm>
              <a:off x="1447222" y="475725"/>
              <a:ext cx="10744778" cy="6382913"/>
            </a:xfrm>
            <a:custGeom>
              <a:avLst/>
              <a:gdLst>
                <a:gd name="T0" fmla="*/ 7968 w 7968"/>
                <a:gd name="T1" fmla="*/ 0 h 4740"/>
                <a:gd name="T2" fmla="*/ 0 w 7968"/>
                <a:gd name="T3" fmla="*/ 4731 h 4740"/>
                <a:gd name="T4" fmla="*/ 5164 w 7968"/>
                <a:gd name="T5" fmla="*/ 4740 h 4740"/>
                <a:gd name="T6" fmla="*/ 7968 w 7968"/>
                <a:gd name="T7" fmla="*/ 1580 h 4740"/>
                <a:gd name="T8" fmla="*/ 7968 w 7968"/>
                <a:gd name="T9" fmla="*/ 0 h 4740"/>
                <a:gd name="connsiteX0" fmla="*/ 10015 w 10015"/>
                <a:gd name="connsiteY0" fmla="*/ 0 h 10001"/>
                <a:gd name="connsiteX1" fmla="*/ 0 w 10015"/>
                <a:gd name="connsiteY1" fmla="*/ 10001 h 10001"/>
                <a:gd name="connsiteX2" fmla="*/ 6496 w 10015"/>
                <a:gd name="connsiteY2" fmla="*/ 10000 h 10001"/>
                <a:gd name="connsiteX3" fmla="*/ 10015 w 10015"/>
                <a:gd name="connsiteY3" fmla="*/ 3333 h 10001"/>
                <a:gd name="connsiteX4" fmla="*/ 10015 w 10015"/>
                <a:gd name="connsiteY4" fmla="*/ 0 h 1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5" h="10001">
                  <a:moveTo>
                    <a:pt x="10015" y="0"/>
                  </a:moveTo>
                  <a:lnTo>
                    <a:pt x="0" y="10001"/>
                  </a:lnTo>
                  <a:lnTo>
                    <a:pt x="6496" y="10000"/>
                  </a:lnTo>
                  <a:lnTo>
                    <a:pt x="10015" y="3333"/>
                  </a:lnTo>
                  <a:lnTo>
                    <a:pt x="10015" y="0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144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9" name="Group 18" descr="abstract background design"/>
          <p:cNvGrpSpPr/>
          <p:nvPr userDrawn="1"/>
        </p:nvGrpSpPr>
        <p:grpSpPr>
          <a:xfrm flipH="1">
            <a:off x="0" y="-638"/>
            <a:ext cx="12201526" cy="6858638"/>
            <a:chOff x="0" y="618575"/>
            <a:chExt cx="12201526" cy="6858638"/>
          </a:xfrm>
        </p:grpSpPr>
        <p:sp>
          <p:nvSpPr>
            <p:cNvPr id="20" name="Rectangle 19"/>
            <p:cNvSpPr/>
            <p:nvPr userDrawn="1"/>
          </p:nvSpPr>
          <p:spPr>
            <a:xfrm>
              <a:off x="0" y="618575"/>
              <a:ext cx="12192000" cy="6858638"/>
            </a:xfrm>
            <a:prstGeom prst="rect">
              <a:avLst/>
            </a:pr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2">
                    <a:alpha val="5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9526" y="618894"/>
              <a:ext cx="12192000" cy="6858001"/>
            </a:xfrm>
            <a:prstGeom prst="rect">
              <a:avLst/>
            </a:prstGeom>
            <a:gradFill>
              <a:gsLst>
                <a:gs pos="67000">
                  <a:schemeClr val="accent3">
                    <a:alpha val="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Freeform 15"/>
          <p:cNvSpPr>
            <a:spLocks/>
          </p:cNvSpPr>
          <p:nvPr userDrawn="1"/>
        </p:nvSpPr>
        <p:spPr bwMode="auto">
          <a:xfrm flipH="1">
            <a:off x="-3175" y="-627063"/>
            <a:ext cx="12204700" cy="8112126"/>
          </a:xfrm>
          <a:custGeom>
            <a:avLst/>
            <a:gdLst>
              <a:gd name="T0" fmla="*/ 7688 w 7688"/>
              <a:gd name="T1" fmla="*/ 0 h 5110"/>
              <a:gd name="T2" fmla="*/ 5495 w 7688"/>
              <a:gd name="T3" fmla="*/ 0 h 5110"/>
              <a:gd name="T4" fmla="*/ 0 w 7688"/>
              <a:gd name="T5" fmla="*/ 5110 h 5110"/>
              <a:gd name="T6" fmla="*/ 5050 w 7688"/>
              <a:gd name="T7" fmla="*/ 5110 h 5110"/>
              <a:gd name="T8" fmla="*/ 7495 w 7688"/>
              <a:gd name="T9" fmla="*/ 376 h 5110"/>
              <a:gd name="T10" fmla="*/ 7688 w 7688"/>
              <a:gd name="T11" fmla="*/ 0 h 5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8" h="5110">
                <a:moveTo>
                  <a:pt x="7688" y="0"/>
                </a:moveTo>
                <a:lnTo>
                  <a:pt x="5495" y="0"/>
                </a:lnTo>
                <a:lnTo>
                  <a:pt x="0" y="5110"/>
                </a:lnTo>
                <a:lnTo>
                  <a:pt x="5050" y="5110"/>
                </a:lnTo>
                <a:lnTo>
                  <a:pt x="7495" y="376"/>
                </a:lnTo>
                <a:lnTo>
                  <a:pt x="768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2384364"/>
            <a:ext cx="9175668" cy="2852737"/>
          </a:xfrm>
        </p:spPr>
        <p:txBody>
          <a:bodyPr anchor="b"/>
          <a:lstStyle>
            <a:lvl1pPr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-3175" y="5486400"/>
            <a:ext cx="12204700" cy="137128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71700" y="5620215"/>
            <a:ext cx="9175668" cy="1237467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21" y="4278056"/>
            <a:ext cx="1155194" cy="108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7186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36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91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90687"/>
            <a:ext cx="5157787" cy="814387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90687"/>
            <a:ext cx="5183188" cy="814387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0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515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413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-1" y="-2971"/>
            <a:ext cx="12192001" cy="6866062"/>
            <a:chOff x="-1" y="-2971"/>
            <a:chExt cx="12192001" cy="6866062"/>
          </a:xfrm>
        </p:grpSpPr>
        <p:sp>
          <p:nvSpPr>
            <p:cNvPr id="9" name="Freeform 37"/>
            <p:cNvSpPr>
              <a:spLocks/>
            </p:cNvSpPr>
            <p:nvPr userDrawn="1"/>
          </p:nvSpPr>
          <p:spPr bwMode="auto">
            <a:xfrm>
              <a:off x="0" y="-2971"/>
              <a:ext cx="10287000" cy="6866062"/>
            </a:xfrm>
            <a:custGeom>
              <a:avLst/>
              <a:gdLst>
                <a:gd name="T0" fmla="*/ 6663 w 7656"/>
                <a:gd name="T1" fmla="*/ 0 h 5110"/>
                <a:gd name="T2" fmla="*/ 0 w 7656"/>
                <a:gd name="T3" fmla="*/ 5110 h 5110"/>
                <a:gd name="T4" fmla="*/ 4772 w 7656"/>
                <a:gd name="T5" fmla="*/ 5110 h 5110"/>
                <a:gd name="T6" fmla="*/ 7656 w 7656"/>
                <a:gd name="T7" fmla="*/ 0 h 5110"/>
                <a:gd name="T8" fmla="*/ 6663 w 765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6" h="5110">
                  <a:moveTo>
                    <a:pt x="6663" y="0"/>
                  </a:moveTo>
                  <a:lnTo>
                    <a:pt x="0" y="5110"/>
                  </a:lnTo>
                  <a:lnTo>
                    <a:pt x="4772" y="5110"/>
                  </a:lnTo>
                  <a:lnTo>
                    <a:pt x="7656" y="0"/>
                  </a:lnTo>
                  <a:lnTo>
                    <a:pt x="6663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33"/>
            <p:cNvSpPr>
              <a:spLocks/>
            </p:cNvSpPr>
            <p:nvPr userDrawn="1"/>
          </p:nvSpPr>
          <p:spPr bwMode="auto">
            <a:xfrm>
              <a:off x="-1" y="0"/>
              <a:ext cx="5430032" cy="6858000"/>
            </a:xfrm>
            <a:custGeom>
              <a:avLst/>
              <a:gdLst>
                <a:gd name="T0" fmla="*/ 0 w 4046"/>
                <a:gd name="T1" fmla="*/ 0 h 5110"/>
                <a:gd name="T2" fmla="*/ 2437 w 4046"/>
                <a:gd name="T3" fmla="*/ 0 h 5110"/>
                <a:gd name="T4" fmla="*/ 4046 w 4046"/>
                <a:gd name="T5" fmla="*/ 5110 h 5110"/>
                <a:gd name="T6" fmla="*/ 2664 w 4046"/>
                <a:gd name="T7" fmla="*/ 5110 h 5110"/>
                <a:gd name="T8" fmla="*/ 0 w 404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6" h="5110">
                  <a:moveTo>
                    <a:pt x="0" y="0"/>
                  </a:moveTo>
                  <a:lnTo>
                    <a:pt x="2437" y="0"/>
                  </a:lnTo>
                  <a:lnTo>
                    <a:pt x="4046" y="5110"/>
                  </a:lnTo>
                  <a:lnTo>
                    <a:pt x="2664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29"/>
            <p:cNvSpPr>
              <a:spLocks/>
            </p:cNvSpPr>
            <p:nvPr userDrawn="1"/>
          </p:nvSpPr>
          <p:spPr bwMode="auto">
            <a:xfrm>
              <a:off x="1205778" y="-1"/>
              <a:ext cx="10986222" cy="6858001"/>
            </a:xfrm>
            <a:custGeom>
              <a:avLst/>
              <a:gdLst>
                <a:gd name="T0" fmla="*/ 0 w 8186"/>
                <a:gd name="T1" fmla="*/ 0 h 5110"/>
                <a:gd name="T2" fmla="*/ 5278 w 8186"/>
                <a:gd name="T3" fmla="*/ 0 h 5110"/>
                <a:gd name="T4" fmla="*/ 8186 w 8186"/>
                <a:gd name="T5" fmla="*/ 5110 h 5110"/>
                <a:gd name="T6" fmla="*/ 6479 w 8186"/>
                <a:gd name="T7" fmla="*/ 5110 h 5110"/>
                <a:gd name="T8" fmla="*/ 0 w 818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86" h="5110">
                  <a:moveTo>
                    <a:pt x="0" y="0"/>
                  </a:moveTo>
                  <a:lnTo>
                    <a:pt x="5278" y="0"/>
                  </a:lnTo>
                  <a:lnTo>
                    <a:pt x="8186" y="5110"/>
                  </a:lnTo>
                  <a:lnTo>
                    <a:pt x="6479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5"/>
            <p:cNvSpPr>
              <a:spLocks/>
            </p:cNvSpPr>
            <p:nvPr userDrawn="1"/>
          </p:nvSpPr>
          <p:spPr bwMode="auto">
            <a:xfrm>
              <a:off x="6996758" y="0"/>
              <a:ext cx="4495800" cy="6858000"/>
            </a:xfrm>
            <a:custGeom>
              <a:avLst/>
              <a:gdLst>
                <a:gd name="T0" fmla="*/ 0 w 2832"/>
                <a:gd name="T1" fmla="*/ 0 h 4320"/>
                <a:gd name="T2" fmla="*/ 526 w 2832"/>
                <a:gd name="T3" fmla="*/ 4320 h 4320"/>
                <a:gd name="T4" fmla="*/ 2015 w 2832"/>
                <a:gd name="T5" fmla="*/ 4320 h 4320"/>
                <a:gd name="T6" fmla="*/ 2832 w 2832"/>
                <a:gd name="T7" fmla="*/ 0 h 4320"/>
                <a:gd name="T8" fmla="*/ 0 w 2832"/>
                <a:gd name="T9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4320">
                  <a:moveTo>
                    <a:pt x="0" y="0"/>
                  </a:moveTo>
                  <a:lnTo>
                    <a:pt x="526" y="4320"/>
                  </a:lnTo>
                  <a:lnTo>
                    <a:pt x="2015" y="4320"/>
                  </a:lnTo>
                  <a:lnTo>
                    <a:pt x="2832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1"/>
            <p:cNvSpPr>
              <a:spLocks/>
            </p:cNvSpPr>
            <p:nvPr userDrawn="1"/>
          </p:nvSpPr>
          <p:spPr bwMode="auto">
            <a:xfrm>
              <a:off x="2487614" y="-1"/>
              <a:ext cx="6095702" cy="6858001"/>
            </a:xfrm>
            <a:custGeom>
              <a:avLst/>
              <a:gdLst>
                <a:gd name="T0" fmla="*/ 2157 w 4542"/>
                <a:gd name="T1" fmla="*/ 0 h 5110"/>
                <a:gd name="T2" fmla="*/ 1183 w 4542"/>
                <a:gd name="T3" fmla="*/ 0 h 5110"/>
                <a:gd name="T4" fmla="*/ 0 w 4542"/>
                <a:gd name="T5" fmla="*/ 5110 h 5110"/>
                <a:gd name="T6" fmla="*/ 4542 w 4542"/>
                <a:gd name="T7" fmla="*/ 5110 h 5110"/>
                <a:gd name="T8" fmla="*/ 2157 w 4542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2" h="5110">
                  <a:moveTo>
                    <a:pt x="2157" y="0"/>
                  </a:moveTo>
                  <a:lnTo>
                    <a:pt x="1183" y="0"/>
                  </a:lnTo>
                  <a:lnTo>
                    <a:pt x="0" y="5110"/>
                  </a:lnTo>
                  <a:lnTo>
                    <a:pt x="4542" y="5110"/>
                  </a:lnTo>
                  <a:lnTo>
                    <a:pt x="2157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7"/>
            <p:cNvSpPr>
              <a:spLocks/>
            </p:cNvSpPr>
            <p:nvPr userDrawn="1"/>
          </p:nvSpPr>
          <p:spPr bwMode="auto">
            <a:xfrm>
              <a:off x="-1" y="798700"/>
              <a:ext cx="12192001" cy="4781176"/>
            </a:xfrm>
            <a:custGeom>
              <a:avLst/>
              <a:gdLst>
                <a:gd name="T0" fmla="*/ 0 w 9078"/>
                <a:gd name="T1" fmla="*/ 0 h 3560"/>
                <a:gd name="T2" fmla="*/ 9078 w 9078"/>
                <a:gd name="T3" fmla="*/ 672 h 3560"/>
                <a:gd name="T4" fmla="*/ 9078 w 9078"/>
                <a:gd name="T5" fmla="*/ 3560 h 3560"/>
                <a:gd name="T6" fmla="*/ 0 w 9078"/>
                <a:gd name="T7" fmla="*/ 985 h 3560"/>
                <a:gd name="T8" fmla="*/ 0 w 9078"/>
                <a:gd name="T9" fmla="*/ 0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3560">
                  <a:moveTo>
                    <a:pt x="0" y="0"/>
                  </a:moveTo>
                  <a:lnTo>
                    <a:pt x="9078" y="672"/>
                  </a:lnTo>
                  <a:lnTo>
                    <a:pt x="9078" y="3560"/>
                  </a:lnTo>
                  <a:lnTo>
                    <a:pt x="0" y="9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5" name="Rectangle 14"/>
          <p:cNvSpPr/>
          <p:nvPr userDrawn="1"/>
        </p:nvSpPr>
        <p:spPr>
          <a:xfrm>
            <a:off x="0" y="416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  <a:alpha val="2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 descr="abstract background design"/>
          <p:cNvGrpSpPr/>
          <p:nvPr userDrawn="1"/>
        </p:nvGrpSpPr>
        <p:grpSpPr>
          <a:xfrm>
            <a:off x="-1366" y="-4114"/>
            <a:ext cx="5035003" cy="6865834"/>
            <a:chOff x="-1366" y="-4114"/>
            <a:chExt cx="5035003" cy="6865834"/>
          </a:xfrm>
        </p:grpSpPr>
        <p:sp>
          <p:nvSpPr>
            <p:cNvPr id="16" name="Rectangle 1040"/>
            <p:cNvSpPr/>
            <p:nvPr userDrawn="1"/>
          </p:nvSpPr>
          <p:spPr>
            <a:xfrm>
              <a:off x="-1366" y="-2385"/>
              <a:ext cx="5035002" cy="6859550"/>
            </a:xfrm>
            <a:custGeom>
              <a:avLst/>
              <a:gdLst>
                <a:gd name="connsiteX0" fmla="*/ 0 w 12192000"/>
                <a:gd name="connsiteY0" fmla="*/ 0 h 556282"/>
                <a:gd name="connsiteX1" fmla="*/ 12192000 w 12192000"/>
                <a:gd name="connsiteY1" fmla="*/ 0 h 556282"/>
                <a:gd name="connsiteX2" fmla="*/ 12192000 w 12192000"/>
                <a:gd name="connsiteY2" fmla="*/ 556282 h 556282"/>
                <a:gd name="connsiteX3" fmla="*/ 0 w 12192000"/>
                <a:gd name="connsiteY3" fmla="*/ 556282 h 556282"/>
                <a:gd name="connsiteX4" fmla="*/ 0 w 12192000"/>
                <a:gd name="connsiteY4" fmla="*/ 0 h 556282"/>
                <a:gd name="connsiteX0" fmla="*/ 0 w 12206068"/>
                <a:gd name="connsiteY0" fmla="*/ 1026941 h 1583223"/>
                <a:gd name="connsiteX1" fmla="*/ 12206068 w 12206068"/>
                <a:gd name="connsiteY1" fmla="*/ 0 h 1583223"/>
                <a:gd name="connsiteX2" fmla="*/ 12192000 w 12206068"/>
                <a:gd name="connsiteY2" fmla="*/ 1583223 h 1583223"/>
                <a:gd name="connsiteX3" fmla="*/ 0 w 12206068"/>
                <a:gd name="connsiteY3" fmla="*/ 1583223 h 1583223"/>
                <a:gd name="connsiteX4" fmla="*/ 0 w 12206068"/>
                <a:gd name="connsiteY4" fmla="*/ 1026941 h 1583223"/>
                <a:gd name="connsiteX0" fmla="*/ 0 w 12192000"/>
                <a:gd name="connsiteY0" fmla="*/ 34281 h 590563"/>
                <a:gd name="connsiteX1" fmla="*/ 12086619 w 12192000"/>
                <a:gd name="connsiteY1" fmla="*/ 0 h 590563"/>
                <a:gd name="connsiteX2" fmla="*/ 12192000 w 12192000"/>
                <a:gd name="connsiteY2" fmla="*/ 590563 h 590563"/>
                <a:gd name="connsiteX3" fmla="*/ 0 w 12192000"/>
                <a:gd name="connsiteY3" fmla="*/ 590563 h 590563"/>
                <a:gd name="connsiteX4" fmla="*/ 0 w 12192000"/>
                <a:gd name="connsiteY4" fmla="*/ 34281 h 590563"/>
                <a:gd name="connsiteX0" fmla="*/ 0 w 12193711"/>
                <a:gd name="connsiteY0" fmla="*/ 244346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0 w 12193711"/>
                <a:gd name="connsiteY4" fmla="*/ 244346 h 800628"/>
                <a:gd name="connsiteX0" fmla="*/ 98854 w 12193711"/>
                <a:gd name="connsiteY0" fmla="*/ 577978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98854 w 12193711"/>
                <a:gd name="connsiteY4" fmla="*/ 577978 h 800628"/>
                <a:gd name="connsiteX0" fmla="*/ 4119 w 12193711"/>
                <a:gd name="connsiteY0" fmla="*/ 606811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4119 w 12193711"/>
                <a:gd name="connsiteY4" fmla="*/ 606811 h 800628"/>
                <a:gd name="connsiteX0" fmla="*/ 135924 w 12193711"/>
                <a:gd name="connsiteY0" fmla="*/ 590335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135924 w 12193711"/>
                <a:gd name="connsiteY4" fmla="*/ 590335 h 800628"/>
                <a:gd name="connsiteX0" fmla="*/ 0 w 12197830"/>
                <a:gd name="connsiteY0" fmla="*/ 577978 h 800628"/>
                <a:gd name="connsiteX1" fmla="*/ 12197830 w 12197830"/>
                <a:gd name="connsiteY1" fmla="*/ 0 h 800628"/>
                <a:gd name="connsiteX2" fmla="*/ 12196119 w 12197830"/>
                <a:gd name="connsiteY2" fmla="*/ 800628 h 800628"/>
                <a:gd name="connsiteX3" fmla="*/ 4119 w 12197830"/>
                <a:gd name="connsiteY3" fmla="*/ 800628 h 800628"/>
                <a:gd name="connsiteX4" fmla="*/ 0 w 12197830"/>
                <a:gd name="connsiteY4" fmla="*/ 577978 h 800628"/>
                <a:gd name="connsiteX0" fmla="*/ 0 w 12196127"/>
                <a:gd name="connsiteY0" fmla="*/ 414454 h 637104"/>
                <a:gd name="connsiteX1" fmla="*/ 12167795 w 12196127"/>
                <a:gd name="connsiteY1" fmla="*/ 0 h 637104"/>
                <a:gd name="connsiteX2" fmla="*/ 12196119 w 12196127"/>
                <a:gd name="connsiteY2" fmla="*/ 637104 h 637104"/>
                <a:gd name="connsiteX3" fmla="*/ 4119 w 12196127"/>
                <a:gd name="connsiteY3" fmla="*/ 637104 h 637104"/>
                <a:gd name="connsiteX4" fmla="*/ 0 w 12196127"/>
                <a:gd name="connsiteY4" fmla="*/ 414454 h 637104"/>
                <a:gd name="connsiteX0" fmla="*/ 0 w 12196196"/>
                <a:gd name="connsiteY0" fmla="*/ 411116 h 633766"/>
                <a:gd name="connsiteX1" fmla="*/ 12194493 w 12196196"/>
                <a:gd name="connsiteY1" fmla="*/ 0 h 633766"/>
                <a:gd name="connsiteX2" fmla="*/ 12196119 w 12196196"/>
                <a:gd name="connsiteY2" fmla="*/ 633766 h 633766"/>
                <a:gd name="connsiteX3" fmla="*/ 4119 w 12196196"/>
                <a:gd name="connsiteY3" fmla="*/ 633766 h 633766"/>
                <a:gd name="connsiteX4" fmla="*/ 0 w 12196196"/>
                <a:gd name="connsiteY4" fmla="*/ 411116 h 633766"/>
                <a:gd name="connsiteX0" fmla="*/ 0 w 12196123"/>
                <a:gd name="connsiteY0" fmla="*/ 374407 h 597057"/>
                <a:gd name="connsiteX1" fmla="*/ 12147772 w 12196123"/>
                <a:gd name="connsiteY1" fmla="*/ 0 h 597057"/>
                <a:gd name="connsiteX2" fmla="*/ 12196119 w 12196123"/>
                <a:gd name="connsiteY2" fmla="*/ 597057 h 597057"/>
                <a:gd name="connsiteX3" fmla="*/ 4119 w 12196123"/>
                <a:gd name="connsiteY3" fmla="*/ 597057 h 597057"/>
                <a:gd name="connsiteX4" fmla="*/ 0 w 12196123"/>
                <a:gd name="connsiteY4" fmla="*/ 374407 h 597057"/>
                <a:gd name="connsiteX0" fmla="*/ 0 w 12196196"/>
                <a:gd name="connsiteY0" fmla="*/ 404442 h 627092"/>
                <a:gd name="connsiteX1" fmla="*/ 12194493 w 12196196"/>
                <a:gd name="connsiteY1" fmla="*/ 0 h 627092"/>
                <a:gd name="connsiteX2" fmla="*/ 12196119 w 12196196"/>
                <a:gd name="connsiteY2" fmla="*/ 627092 h 627092"/>
                <a:gd name="connsiteX3" fmla="*/ 4119 w 12196196"/>
                <a:gd name="connsiteY3" fmla="*/ 627092 h 627092"/>
                <a:gd name="connsiteX4" fmla="*/ 0 w 12196196"/>
                <a:gd name="connsiteY4" fmla="*/ 404442 h 627092"/>
                <a:gd name="connsiteX0" fmla="*/ 0 w 12196123"/>
                <a:gd name="connsiteY0" fmla="*/ 391093 h 613743"/>
                <a:gd name="connsiteX1" fmla="*/ 12141097 w 12196123"/>
                <a:gd name="connsiteY1" fmla="*/ 0 h 613743"/>
                <a:gd name="connsiteX2" fmla="*/ 12196119 w 12196123"/>
                <a:gd name="connsiteY2" fmla="*/ 613743 h 613743"/>
                <a:gd name="connsiteX3" fmla="*/ 4119 w 12196123"/>
                <a:gd name="connsiteY3" fmla="*/ 613743 h 613743"/>
                <a:gd name="connsiteX4" fmla="*/ 0 w 12196123"/>
                <a:gd name="connsiteY4" fmla="*/ 391093 h 613743"/>
                <a:gd name="connsiteX0" fmla="*/ 0 w 12197830"/>
                <a:gd name="connsiteY0" fmla="*/ 407779 h 630429"/>
                <a:gd name="connsiteX1" fmla="*/ 12197830 w 12197830"/>
                <a:gd name="connsiteY1" fmla="*/ 0 h 630429"/>
                <a:gd name="connsiteX2" fmla="*/ 12196119 w 12197830"/>
                <a:gd name="connsiteY2" fmla="*/ 630429 h 630429"/>
                <a:gd name="connsiteX3" fmla="*/ 4119 w 12197830"/>
                <a:gd name="connsiteY3" fmla="*/ 630429 h 630429"/>
                <a:gd name="connsiteX4" fmla="*/ 0 w 12197830"/>
                <a:gd name="connsiteY4" fmla="*/ 407779 h 630429"/>
                <a:gd name="connsiteX0" fmla="*/ 0 w 12197830"/>
                <a:gd name="connsiteY0" fmla="*/ 0 h 6877450"/>
                <a:gd name="connsiteX1" fmla="*/ 12197830 w 12197830"/>
                <a:gd name="connsiteY1" fmla="*/ 6247021 h 6877450"/>
                <a:gd name="connsiteX2" fmla="*/ 12196119 w 12197830"/>
                <a:gd name="connsiteY2" fmla="*/ 6877450 h 6877450"/>
                <a:gd name="connsiteX3" fmla="*/ 4119 w 12197830"/>
                <a:gd name="connsiteY3" fmla="*/ 6877450 h 6877450"/>
                <a:gd name="connsiteX4" fmla="*/ 0 w 12197830"/>
                <a:gd name="connsiteY4" fmla="*/ 0 h 6877450"/>
                <a:gd name="connsiteX0" fmla="*/ 0 w 12196119"/>
                <a:gd name="connsiteY0" fmla="*/ 1379 h 6878829"/>
                <a:gd name="connsiteX1" fmla="*/ 4996930 w 12196119"/>
                <a:gd name="connsiteY1" fmla="*/ 0 h 6878829"/>
                <a:gd name="connsiteX2" fmla="*/ 12196119 w 12196119"/>
                <a:gd name="connsiteY2" fmla="*/ 6878829 h 6878829"/>
                <a:gd name="connsiteX3" fmla="*/ 4119 w 12196119"/>
                <a:gd name="connsiteY3" fmla="*/ 6878829 h 6878829"/>
                <a:gd name="connsiteX4" fmla="*/ 0 w 12196119"/>
                <a:gd name="connsiteY4" fmla="*/ 1379 h 6878829"/>
                <a:gd name="connsiteX0" fmla="*/ 0 w 5350819"/>
                <a:gd name="connsiteY0" fmla="*/ 1379 h 6878829"/>
                <a:gd name="connsiteX1" fmla="*/ 4996930 w 5350819"/>
                <a:gd name="connsiteY1" fmla="*/ 0 h 6878829"/>
                <a:gd name="connsiteX2" fmla="*/ 5350819 w 5350819"/>
                <a:gd name="connsiteY2" fmla="*/ 6878829 h 6878829"/>
                <a:gd name="connsiteX3" fmla="*/ 4119 w 5350819"/>
                <a:gd name="connsiteY3" fmla="*/ 6878829 h 6878829"/>
                <a:gd name="connsiteX4" fmla="*/ 0 w 5350819"/>
                <a:gd name="connsiteY4" fmla="*/ 1379 h 6878829"/>
                <a:gd name="connsiteX0" fmla="*/ 0 w 5350819"/>
                <a:gd name="connsiteY0" fmla="*/ 1379 h 6878829"/>
                <a:gd name="connsiteX1" fmla="*/ 4044430 w 5350819"/>
                <a:gd name="connsiteY1" fmla="*/ 0 h 6878829"/>
                <a:gd name="connsiteX2" fmla="*/ 5350819 w 5350819"/>
                <a:gd name="connsiteY2" fmla="*/ 6878829 h 6878829"/>
                <a:gd name="connsiteX3" fmla="*/ 4119 w 5350819"/>
                <a:gd name="connsiteY3" fmla="*/ 6878829 h 6878829"/>
                <a:gd name="connsiteX4" fmla="*/ 0 w 5350819"/>
                <a:gd name="connsiteY4" fmla="*/ 1379 h 6878829"/>
                <a:gd name="connsiteX0" fmla="*/ 0 w 5046019"/>
                <a:gd name="connsiteY0" fmla="*/ 1379 h 6878829"/>
                <a:gd name="connsiteX1" fmla="*/ 4044430 w 5046019"/>
                <a:gd name="connsiteY1" fmla="*/ 0 h 6878829"/>
                <a:gd name="connsiteX2" fmla="*/ 5046019 w 5046019"/>
                <a:gd name="connsiteY2" fmla="*/ 6878829 h 6878829"/>
                <a:gd name="connsiteX3" fmla="*/ 4119 w 5046019"/>
                <a:gd name="connsiteY3" fmla="*/ 6878829 h 6878829"/>
                <a:gd name="connsiteX4" fmla="*/ 0 w 5046019"/>
                <a:gd name="connsiteY4" fmla="*/ 1379 h 6878829"/>
                <a:gd name="connsiteX0" fmla="*/ 0 w 5046019"/>
                <a:gd name="connsiteY0" fmla="*/ 0 h 6877450"/>
                <a:gd name="connsiteX1" fmla="*/ 4052693 w 5046019"/>
                <a:gd name="connsiteY1" fmla="*/ 72985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47185 w 5046019"/>
                <a:gd name="connsiteY1" fmla="*/ 9638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58202 w 5046019"/>
                <a:gd name="connsiteY1" fmla="*/ 64722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52694 w 5046019"/>
                <a:gd name="connsiteY1" fmla="*/ 6884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3265"/>
                <a:gd name="connsiteY0" fmla="*/ 31675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5 w 5043265"/>
                <a:gd name="connsiteY3" fmla="*/ 6870566 h 6870566"/>
                <a:gd name="connsiteX4" fmla="*/ 0 w 5043265"/>
                <a:gd name="connsiteY4" fmla="*/ 31675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5 w 5043265"/>
                <a:gd name="connsiteY3" fmla="*/ 6870566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83992 w 5043265"/>
                <a:gd name="connsiteY3" fmla="*/ 6843024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4120 w 5043265"/>
                <a:gd name="connsiteY3" fmla="*/ 6859550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6 w 5043265"/>
                <a:gd name="connsiteY3" fmla="*/ 6859550 h 6870566"/>
                <a:gd name="connsiteX4" fmla="*/ 0 w 5043265"/>
                <a:gd name="connsiteY4" fmla="*/ 1379 h 6870566"/>
                <a:gd name="connsiteX0" fmla="*/ 0 w 5037757"/>
                <a:gd name="connsiteY0" fmla="*/ 1379 h 6859550"/>
                <a:gd name="connsiteX1" fmla="*/ 4049940 w 5037757"/>
                <a:gd name="connsiteY1" fmla="*/ 0 h 6859550"/>
                <a:gd name="connsiteX2" fmla="*/ 5037757 w 5037757"/>
                <a:gd name="connsiteY2" fmla="*/ 6837515 h 6859550"/>
                <a:gd name="connsiteX3" fmla="*/ 1366 w 5037757"/>
                <a:gd name="connsiteY3" fmla="*/ 6859550 h 6859550"/>
                <a:gd name="connsiteX4" fmla="*/ 0 w 5037757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5002" h="6859550">
                  <a:moveTo>
                    <a:pt x="0" y="1379"/>
                  </a:moveTo>
                  <a:lnTo>
                    <a:pt x="4049940" y="0"/>
                  </a:lnTo>
                  <a:lnTo>
                    <a:pt x="5035002" y="6859549"/>
                  </a:lnTo>
                  <a:lnTo>
                    <a:pt x="1366" y="6859550"/>
                  </a:lnTo>
                  <a:cubicBezTo>
                    <a:pt x="-7" y="4573493"/>
                    <a:pt x="1373" y="2287436"/>
                    <a:pt x="0" y="1379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alpha val="95000"/>
                  </a:schemeClr>
                </a:gs>
                <a:gs pos="0">
                  <a:schemeClr val="accent1">
                    <a:alpha val="80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18" name="Freeform 19"/>
            <p:cNvSpPr>
              <a:spLocks/>
            </p:cNvSpPr>
            <p:nvPr userDrawn="1"/>
          </p:nvSpPr>
          <p:spPr bwMode="auto">
            <a:xfrm>
              <a:off x="1" y="-4114"/>
              <a:ext cx="5033636" cy="6862754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  <a:gd name="connsiteX0" fmla="*/ 8033 w 10000"/>
                <a:gd name="connsiteY0" fmla="*/ 0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8033 w 10000"/>
                <a:gd name="connsiteY4" fmla="*/ 0 h 10000"/>
                <a:gd name="connsiteX0" fmla="*/ 7837 w 10000"/>
                <a:gd name="connsiteY0" fmla="*/ 192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7837 w 10000"/>
                <a:gd name="connsiteY4" fmla="*/ 192 h 10000"/>
                <a:gd name="connsiteX0" fmla="*/ 8033 w 10000"/>
                <a:gd name="connsiteY0" fmla="*/ 0 h 10012"/>
                <a:gd name="connsiteX1" fmla="*/ 0 w 10000"/>
                <a:gd name="connsiteY1" fmla="*/ 12 h 10012"/>
                <a:gd name="connsiteX2" fmla="*/ 7892 w 10000"/>
                <a:gd name="connsiteY2" fmla="*/ 10012 h 10012"/>
                <a:gd name="connsiteX3" fmla="*/ 10000 w 10000"/>
                <a:gd name="connsiteY3" fmla="*/ 10012 h 10012"/>
                <a:gd name="connsiteX4" fmla="*/ 8033 w 10000"/>
                <a:gd name="connsiteY4" fmla="*/ 0 h 10012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6">
                  <a:moveTo>
                    <a:pt x="8033" y="0"/>
                  </a:moveTo>
                  <a:lnTo>
                    <a:pt x="0" y="6"/>
                  </a:lnTo>
                  <a:lnTo>
                    <a:pt x="7892" y="10006"/>
                  </a:lnTo>
                  <a:lnTo>
                    <a:pt x="10000" y="10006"/>
                  </a:lnTo>
                  <a:lnTo>
                    <a:pt x="8033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4000"/>
                  </a:schemeClr>
                </a:gs>
                <a:gs pos="38000">
                  <a:schemeClr val="accent2">
                    <a:alpha val="25000"/>
                  </a:schemeClr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9"/>
            <p:cNvSpPr>
              <a:spLocks/>
            </p:cNvSpPr>
            <p:nvPr userDrawn="1"/>
          </p:nvSpPr>
          <p:spPr bwMode="auto">
            <a:xfrm flipV="1">
              <a:off x="199" y="-686"/>
              <a:ext cx="3432693" cy="6862406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  <a:gd name="connsiteX0" fmla="*/ 8033 w 10000"/>
                <a:gd name="connsiteY0" fmla="*/ 0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8033 w 10000"/>
                <a:gd name="connsiteY4" fmla="*/ 0 h 10000"/>
                <a:gd name="connsiteX0" fmla="*/ 7837 w 10000"/>
                <a:gd name="connsiteY0" fmla="*/ 192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7837 w 10000"/>
                <a:gd name="connsiteY4" fmla="*/ 192 h 10000"/>
                <a:gd name="connsiteX0" fmla="*/ 8033 w 10000"/>
                <a:gd name="connsiteY0" fmla="*/ 0 h 10012"/>
                <a:gd name="connsiteX1" fmla="*/ 0 w 10000"/>
                <a:gd name="connsiteY1" fmla="*/ 12 h 10012"/>
                <a:gd name="connsiteX2" fmla="*/ 7892 w 10000"/>
                <a:gd name="connsiteY2" fmla="*/ 10012 h 10012"/>
                <a:gd name="connsiteX3" fmla="*/ 10000 w 10000"/>
                <a:gd name="connsiteY3" fmla="*/ 10012 h 10012"/>
                <a:gd name="connsiteX4" fmla="*/ 8033 w 10000"/>
                <a:gd name="connsiteY4" fmla="*/ 0 h 10012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4757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8033"/>
                <a:gd name="connsiteY0" fmla="*/ 0 h 10006"/>
                <a:gd name="connsiteX1" fmla="*/ 0 w 8033"/>
                <a:gd name="connsiteY1" fmla="*/ 6 h 10006"/>
                <a:gd name="connsiteX2" fmla="*/ 4757 w 8033"/>
                <a:gd name="connsiteY2" fmla="*/ 10006 h 10006"/>
                <a:gd name="connsiteX3" fmla="*/ 7415 w 8033"/>
                <a:gd name="connsiteY3" fmla="*/ 10006 h 10006"/>
                <a:gd name="connsiteX4" fmla="*/ 8033 w 8033"/>
                <a:gd name="connsiteY4" fmla="*/ 0 h 10006"/>
                <a:gd name="connsiteX0" fmla="*/ 5710 w 9231"/>
                <a:gd name="connsiteY0" fmla="*/ 12 h 9994"/>
                <a:gd name="connsiteX1" fmla="*/ 0 w 9231"/>
                <a:gd name="connsiteY1" fmla="*/ 0 h 9994"/>
                <a:gd name="connsiteX2" fmla="*/ 5922 w 9231"/>
                <a:gd name="connsiteY2" fmla="*/ 9994 h 9994"/>
                <a:gd name="connsiteX3" fmla="*/ 9231 w 9231"/>
                <a:gd name="connsiteY3" fmla="*/ 9994 h 9994"/>
                <a:gd name="connsiteX4" fmla="*/ 5710 w 9231"/>
                <a:gd name="connsiteY4" fmla="*/ 12 h 9994"/>
                <a:gd name="connsiteX0" fmla="*/ 6186 w 10000"/>
                <a:gd name="connsiteY0" fmla="*/ 12 h 10000"/>
                <a:gd name="connsiteX1" fmla="*/ 0 w 10000"/>
                <a:gd name="connsiteY1" fmla="*/ 0 h 10000"/>
                <a:gd name="connsiteX2" fmla="*/ 4575 w 10000"/>
                <a:gd name="connsiteY2" fmla="*/ 10000 h 10000"/>
                <a:gd name="connsiteX3" fmla="*/ 10000 w 10000"/>
                <a:gd name="connsiteY3" fmla="*/ 10000 h 10000"/>
                <a:gd name="connsiteX4" fmla="*/ 6186 w 10000"/>
                <a:gd name="connsiteY4" fmla="*/ 12 h 10000"/>
                <a:gd name="connsiteX0" fmla="*/ 6186 w 7838"/>
                <a:gd name="connsiteY0" fmla="*/ 12 h 10000"/>
                <a:gd name="connsiteX1" fmla="*/ 0 w 7838"/>
                <a:gd name="connsiteY1" fmla="*/ 0 h 10000"/>
                <a:gd name="connsiteX2" fmla="*/ 4575 w 7838"/>
                <a:gd name="connsiteY2" fmla="*/ 10000 h 10000"/>
                <a:gd name="connsiteX3" fmla="*/ 7838 w 7838"/>
                <a:gd name="connsiteY3" fmla="*/ 10000 h 10000"/>
                <a:gd name="connsiteX4" fmla="*/ 6186 w 7838"/>
                <a:gd name="connsiteY4" fmla="*/ 12 h 10000"/>
                <a:gd name="connsiteX0" fmla="*/ 9745 w 10000"/>
                <a:gd name="connsiteY0" fmla="*/ 0 h 10023"/>
                <a:gd name="connsiteX1" fmla="*/ 0 w 10000"/>
                <a:gd name="connsiteY1" fmla="*/ 23 h 10023"/>
                <a:gd name="connsiteX2" fmla="*/ 5837 w 10000"/>
                <a:gd name="connsiteY2" fmla="*/ 10023 h 10023"/>
                <a:gd name="connsiteX3" fmla="*/ 10000 w 10000"/>
                <a:gd name="connsiteY3" fmla="*/ 10023 h 10023"/>
                <a:gd name="connsiteX4" fmla="*/ 9745 w 10000"/>
                <a:gd name="connsiteY4" fmla="*/ 0 h 10023"/>
                <a:gd name="connsiteX0" fmla="*/ 9745 w 11688"/>
                <a:gd name="connsiteY0" fmla="*/ 0 h 10041"/>
                <a:gd name="connsiteX1" fmla="*/ 0 w 11688"/>
                <a:gd name="connsiteY1" fmla="*/ 23 h 10041"/>
                <a:gd name="connsiteX2" fmla="*/ 5837 w 11688"/>
                <a:gd name="connsiteY2" fmla="*/ 10023 h 10041"/>
                <a:gd name="connsiteX3" fmla="*/ 11688 w 11688"/>
                <a:gd name="connsiteY3" fmla="*/ 10041 h 10041"/>
                <a:gd name="connsiteX4" fmla="*/ 9745 w 11688"/>
                <a:gd name="connsiteY4" fmla="*/ 0 h 10041"/>
                <a:gd name="connsiteX0" fmla="*/ 9745 w 11688"/>
                <a:gd name="connsiteY0" fmla="*/ 0 h 10041"/>
                <a:gd name="connsiteX1" fmla="*/ 0 w 11688"/>
                <a:gd name="connsiteY1" fmla="*/ 23 h 10041"/>
                <a:gd name="connsiteX2" fmla="*/ 6990 w 11688"/>
                <a:gd name="connsiteY2" fmla="*/ 10023 h 10041"/>
                <a:gd name="connsiteX3" fmla="*/ 11688 w 11688"/>
                <a:gd name="connsiteY3" fmla="*/ 10041 h 10041"/>
                <a:gd name="connsiteX4" fmla="*/ 9745 w 11688"/>
                <a:gd name="connsiteY4" fmla="*/ 0 h 10041"/>
                <a:gd name="connsiteX0" fmla="*/ 9745 w 11675"/>
                <a:gd name="connsiteY0" fmla="*/ 0 h 10023"/>
                <a:gd name="connsiteX1" fmla="*/ 0 w 11675"/>
                <a:gd name="connsiteY1" fmla="*/ 23 h 10023"/>
                <a:gd name="connsiteX2" fmla="*/ 6990 w 11675"/>
                <a:gd name="connsiteY2" fmla="*/ 10023 h 10023"/>
                <a:gd name="connsiteX3" fmla="*/ 11675 w 11675"/>
                <a:gd name="connsiteY3" fmla="*/ 9950 h 10023"/>
                <a:gd name="connsiteX4" fmla="*/ 9745 w 11675"/>
                <a:gd name="connsiteY4" fmla="*/ 0 h 10023"/>
                <a:gd name="connsiteX0" fmla="*/ 9745 w 11702"/>
                <a:gd name="connsiteY0" fmla="*/ 0 h 10024"/>
                <a:gd name="connsiteX1" fmla="*/ 0 w 11702"/>
                <a:gd name="connsiteY1" fmla="*/ 23 h 10024"/>
                <a:gd name="connsiteX2" fmla="*/ 6990 w 11702"/>
                <a:gd name="connsiteY2" fmla="*/ 10023 h 10024"/>
                <a:gd name="connsiteX3" fmla="*/ 11702 w 11702"/>
                <a:gd name="connsiteY3" fmla="*/ 10024 h 10024"/>
                <a:gd name="connsiteX4" fmla="*/ 9745 w 11702"/>
                <a:gd name="connsiteY4" fmla="*/ 0 h 10024"/>
                <a:gd name="connsiteX0" fmla="*/ 9558 w 11515"/>
                <a:gd name="connsiteY0" fmla="*/ 0 h 10024"/>
                <a:gd name="connsiteX1" fmla="*/ 0 w 11515"/>
                <a:gd name="connsiteY1" fmla="*/ 303 h 10024"/>
                <a:gd name="connsiteX2" fmla="*/ 6803 w 11515"/>
                <a:gd name="connsiteY2" fmla="*/ 10023 h 10024"/>
                <a:gd name="connsiteX3" fmla="*/ 11515 w 11515"/>
                <a:gd name="connsiteY3" fmla="*/ 10024 h 10024"/>
                <a:gd name="connsiteX4" fmla="*/ 9558 w 11515"/>
                <a:gd name="connsiteY4" fmla="*/ 0 h 10024"/>
                <a:gd name="connsiteX0" fmla="*/ 9772 w 11729"/>
                <a:gd name="connsiteY0" fmla="*/ 0 h 10024"/>
                <a:gd name="connsiteX1" fmla="*/ 0 w 11729"/>
                <a:gd name="connsiteY1" fmla="*/ 6 h 10024"/>
                <a:gd name="connsiteX2" fmla="*/ 7017 w 11729"/>
                <a:gd name="connsiteY2" fmla="*/ 10023 h 10024"/>
                <a:gd name="connsiteX3" fmla="*/ 11729 w 11729"/>
                <a:gd name="connsiteY3" fmla="*/ 10024 h 10024"/>
                <a:gd name="connsiteX4" fmla="*/ 9772 w 11729"/>
                <a:gd name="connsiteY4" fmla="*/ 0 h 10024"/>
                <a:gd name="connsiteX0" fmla="*/ 9785 w 11729"/>
                <a:gd name="connsiteY0" fmla="*/ 62 h 10018"/>
                <a:gd name="connsiteX1" fmla="*/ 0 w 11729"/>
                <a:gd name="connsiteY1" fmla="*/ 0 h 10018"/>
                <a:gd name="connsiteX2" fmla="*/ 7017 w 11729"/>
                <a:gd name="connsiteY2" fmla="*/ 10017 h 10018"/>
                <a:gd name="connsiteX3" fmla="*/ 11729 w 11729"/>
                <a:gd name="connsiteY3" fmla="*/ 10018 h 10018"/>
                <a:gd name="connsiteX4" fmla="*/ 9785 w 11729"/>
                <a:gd name="connsiteY4" fmla="*/ 62 h 10018"/>
                <a:gd name="connsiteX0" fmla="*/ 9772 w 11729"/>
                <a:gd name="connsiteY0" fmla="*/ 5 h 10018"/>
                <a:gd name="connsiteX1" fmla="*/ 0 w 11729"/>
                <a:gd name="connsiteY1" fmla="*/ 0 h 10018"/>
                <a:gd name="connsiteX2" fmla="*/ 7017 w 11729"/>
                <a:gd name="connsiteY2" fmla="*/ 10017 h 10018"/>
                <a:gd name="connsiteX3" fmla="*/ 11729 w 11729"/>
                <a:gd name="connsiteY3" fmla="*/ 10018 h 10018"/>
                <a:gd name="connsiteX4" fmla="*/ 9772 w 11729"/>
                <a:gd name="connsiteY4" fmla="*/ 5 h 10018"/>
                <a:gd name="connsiteX0" fmla="*/ 9772 w 11729"/>
                <a:gd name="connsiteY0" fmla="*/ 5 h 10018"/>
                <a:gd name="connsiteX1" fmla="*/ 0 w 11729"/>
                <a:gd name="connsiteY1" fmla="*/ 0 h 10018"/>
                <a:gd name="connsiteX2" fmla="*/ 1064 w 11729"/>
                <a:gd name="connsiteY2" fmla="*/ 1494 h 10018"/>
                <a:gd name="connsiteX3" fmla="*/ 7017 w 11729"/>
                <a:gd name="connsiteY3" fmla="*/ 10017 h 10018"/>
                <a:gd name="connsiteX4" fmla="*/ 11729 w 11729"/>
                <a:gd name="connsiteY4" fmla="*/ 10018 h 10018"/>
                <a:gd name="connsiteX5" fmla="*/ 9772 w 11729"/>
                <a:gd name="connsiteY5" fmla="*/ 5 h 10018"/>
                <a:gd name="connsiteX0" fmla="*/ 9791 w 11748"/>
                <a:gd name="connsiteY0" fmla="*/ 5 h 10018"/>
                <a:gd name="connsiteX1" fmla="*/ 19 w 11748"/>
                <a:gd name="connsiteY1" fmla="*/ 0 h 10018"/>
                <a:gd name="connsiteX2" fmla="*/ 0 w 11748"/>
                <a:gd name="connsiteY2" fmla="*/ 2481 h 10018"/>
                <a:gd name="connsiteX3" fmla="*/ 7036 w 11748"/>
                <a:gd name="connsiteY3" fmla="*/ 10017 h 10018"/>
                <a:gd name="connsiteX4" fmla="*/ 11748 w 11748"/>
                <a:gd name="connsiteY4" fmla="*/ 10018 h 10018"/>
                <a:gd name="connsiteX5" fmla="*/ 9791 w 11748"/>
                <a:gd name="connsiteY5" fmla="*/ 5 h 1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48" h="10018">
                  <a:moveTo>
                    <a:pt x="9791" y="5"/>
                  </a:moveTo>
                  <a:lnTo>
                    <a:pt x="19" y="0"/>
                  </a:lnTo>
                  <a:cubicBezTo>
                    <a:pt x="13" y="827"/>
                    <a:pt x="6" y="1654"/>
                    <a:pt x="0" y="2481"/>
                  </a:cubicBezTo>
                  <a:lnTo>
                    <a:pt x="7036" y="10017"/>
                  </a:lnTo>
                  <a:lnTo>
                    <a:pt x="11748" y="10018"/>
                  </a:lnTo>
                  <a:lnTo>
                    <a:pt x="9791" y="5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17000"/>
                  </a:schemeClr>
                </a:gs>
                <a:gs pos="38000">
                  <a:schemeClr val="accent2">
                    <a:alpha val="18000"/>
                  </a:schemeClr>
                </a:gs>
              </a:gsLst>
              <a:lin ang="1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054" y="457200"/>
            <a:ext cx="3482317" cy="1600200"/>
          </a:xfrm>
        </p:spPr>
        <p:txBody>
          <a:bodyPr anchor="b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57200"/>
            <a:ext cx="6172200" cy="571335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4055" y="2514183"/>
            <a:ext cx="3703320" cy="3658015"/>
          </a:xfrm>
        </p:spPr>
        <p:txBody>
          <a:bodyPr/>
          <a:lstStyle>
            <a:lvl1pPr marL="0" indent="0">
              <a:buNone/>
              <a:defRPr sz="1600" b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054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2"/>
            </a:gs>
            <a:gs pos="0">
              <a:schemeClr val="bg1">
                <a:lumMod val="85000"/>
                <a:alpha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roup 1038"/>
          <p:cNvGrpSpPr/>
          <p:nvPr userDrawn="1"/>
        </p:nvGrpSpPr>
        <p:grpSpPr>
          <a:xfrm>
            <a:off x="-1" y="-2971"/>
            <a:ext cx="12192001" cy="6866062"/>
            <a:chOff x="-1" y="-2971"/>
            <a:chExt cx="12192001" cy="6866062"/>
          </a:xfrm>
        </p:grpSpPr>
        <p:sp>
          <p:nvSpPr>
            <p:cNvPr id="1028" name="Freeform 37"/>
            <p:cNvSpPr>
              <a:spLocks/>
            </p:cNvSpPr>
            <p:nvPr userDrawn="1"/>
          </p:nvSpPr>
          <p:spPr bwMode="auto">
            <a:xfrm>
              <a:off x="0" y="-2971"/>
              <a:ext cx="10287000" cy="6866062"/>
            </a:xfrm>
            <a:custGeom>
              <a:avLst/>
              <a:gdLst>
                <a:gd name="T0" fmla="*/ 6663 w 7656"/>
                <a:gd name="T1" fmla="*/ 0 h 5110"/>
                <a:gd name="T2" fmla="*/ 0 w 7656"/>
                <a:gd name="T3" fmla="*/ 5110 h 5110"/>
                <a:gd name="T4" fmla="*/ 4772 w 7656"/>
                <a:gd name="T5" fmla="*/ 5110 h 5110"/>
                <a:gd name="T6" fmla="*/ 7656 w 7656"/>
                <a:gd name="T7" fmla="*/ 0 h 5110"/>
                <a:gd name="T8" fmla="*/ 6663 w 765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6" h="5110">
                  <a:moveTo>
                    <a:pt x="6663" y="0"/>
                  </a:moveTo>
                  <a:lnTo>
                    <a:pt x="0" y="5110"/>
                  </a:lnTo>
                  <a:lnTo>
                    <a:pt x="4772" y="5110"/>
                  </a:lnTo>
                  <a:lnTo>
                    <a:pt x="7656" y="0"/>
                  </a:lnTo>
                  <a:lnTo>
                    <a:pt x="6663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4" name="Freeform 33"/>
            <p:cNvSpPr>
              <a:spLocks/>
            </p:cNvSpPr>
            <p:nvPr userDrawn="1"/>
          </p:nvSpPr>
          <p:spPr bwMode="auto">
            <a:xfrm>
              <a:off x="-1" y="0"/>
              <a:ext cx="5430032" cy="6858000"/>
            </a:xfrm>
            <a:custGeom>
              <a:avLst/>
              <a:gdLst>
                <a:gd name="T0" fmla="*/ 0 w 4046"/>
                <a:gd name="T1" fmla="*/ 0 h 5110"/>
                <a:gd name="T2" fmla="*/ 2437 w 4046"/>
                <a:gd name="T3" fmla="*/ 0 h 5110"/>
                <a:gd name="T4" fmla="*/ 4046 w 4046"/>
                <a:gd name="T5" fmla="*/ 5110 h 5110"/>
                <a:gd name="T6" fmla="*/ 2664 w 4046"/>
                <a:gd name="T7" fmla="*/ 5110 h 5110"/>
                <a:gd name="T8" fmla="*/ 0 w 404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6" h="5110">
                  <a:moveTo>
                    <a:pt x="0" y="0"/>
                  </a:moveTo>
                  <a:lnTo>
                    <a:pt x="2437" y="0"/>
                  </a:lnTo>
                  <a:lnTo>
                    <a:pt x="4046" y="5110"/>
                  </a:lnTo>
                  <a:lnTo>
                    <a:pt x="2664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9"/>
            <p:cNvSpPr>
              <a:spLocks/>
            </p:cNvSpPr>
            <p:nvPr userDrawn="1"/>
          </p:nvSpPr>
          <p:spPr bwMode="auto">
            <a:xfrm>
              <a:off x="1205778" y="-1"/>
              <a:ext cx="10986222" cy="6858001"/>
            </a:xfrm>
            <a:custGeom>
              <a:avLst/>
              <a:gdLst>
                <a:gd name="T0" fmla="*/ 0 w 8186"/>
                <a:gd name="T1" fmla="*/ 0 h 5110"/>
                <a:gd name="T2" fmla="*/ 5278 w 8186"/>
                <a:gd name="T3" fmla="*/ 0 h 5110"/>
                <a:gd name="T4" fmla="*/ 8186 w 8186"/>
                <a:gd name="T5" fmla="*/ 5110 h 5110"/>
                <a:gd name="T6" fmla="*/ 6479 w 8186"/>
                <a:gd name="T7" fmla="*/ 5110 h 5110"/>
                <a:gd name="T8" fmla="*/ 0 w 818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86" h="5110">
                  <a:moveTo>
                    <a:pt x="0" y="0"/>
                  </a:moveTo>
                  <a:lnTo>
                    <a:pt x="5278" y="0"/>
                  </a:lnTo>
                  <a:lnTo>
                    <a:pt x="8186" y="5110"/>
                  </a:lnTo>
                  <a:lnTo>
                    <a:pt x="6479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25"/>
            <p:cNvSpPr>
              <a:spLocks/>
            </p:cNvSpPr>
            <p:nvPr userDrawn="1"/>
          </p:nvSpPr>
          <p:spPr bwMode="auto">
            <a:xfrm>
              <a:off x="6996758" y="0"/>
              <a:ext cx="4495800" cy="6858000"/>
            </a:xfrm>
            <a:custGeom>
              <a:avLst/>
              <a:gdLst>
                <a:gd name="T0" fmla="*/ 0 w 2832"/>
                <a:gd name="T1" fmla="*/ 0 h 4320"/>
                <a:gd name="T2" fmla="*/ 526 w 2832"/>
                <a:gd name="T3" fmla="*/ 4320 h 4320"/>
                <a:gd name="T4" fmla="*/ 2015 w 2832"/>
                <a:gd name="T5" fmla="*/ 4320 h 4320"/>
                <a:gd name="T6" fmla="*/ 2832 w 2832"/>
                <a:gd name="T7" fmla="*/ 0 h 4320"/>
                <a:gd name="T8" fmla="*/ 0 w 2832"/>
                <a:gd name="T9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4320">
                  <a:moveTo>
                    <a:pt x="0" y="0"/>
                  </a:moveTo>
                  <a:lnTo>
                    <a:pt x="526" y="4320"/>
                  </a:lnTo>
                  <a:lnTo>
                    <a:pt x="2015" y="4320"/>
                  </a:lnTo>
                  <a:lnTo>
                    <a:pt x="2832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>
              <a:off x="2487614" y="-1"/>
              <a:ext cx="6095702" cy="6858001"/>
            </a:xfrm>
            <a:custGeom>
              <a:avLst/>
              <a:gdLst>
                <a:gd name="T0" fmla="*/ 2157 w 4542"/>
                <a:gd name="T1" fmla="*/ 0 h 5110"/>
                <a:gd name="T2" fmla="*/ 1183 w 4542"/>
                <a:gd name="T3" fmla="*/ 0 h 5110"/>
                <a:gd name="T4" fmla="*/ 0 w 4542"/>
                <a:gd name="T5" fmla="*/ 5110 h 5110"/>
                <a:gd name="T6" fmla="*/ 4542 w 4542"/>
                <a:gd name="T7" fmla="*/ 5110 h 5110"/>
                <a:gd name="T8" fmla="*/ 2157 w 4542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2" h="5110">
                  <a:moveTo>
                    <a:pt x="2157" y="0"/>
                  </a:moveTo>
                  <a:lnTo>
                    <a:pt x="1183" y="0"/>
                  </a:lnTo>
                  <a:lnTo>
                    <a:pt x="0" y="5110"/>
                  </a:lnTo>
                  <a:lnTo>
                    <a:pt x="4542" y="5110"/>
                  </a:lnTo>
                  <a:lnTo>
                    <a:pt x="2157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7"/>
            <p:cNvSpPr>
              <a:spLocks/>
            </p:cNvSpPr>
            <p:nvPr userDrawn="1"/>
          </p:nvSpPr>
          <p:spPr bwMode="auto">
            <a:xfrm>
              <a:off x="-1" y="798700"/>
              <a:ext cx="12192001" cy="4781176"/>
            </a:xfrm>
            <a:custGeom>
              <a:avLst/>
              <a:gdLst>
                <a:gd name="T0" fmla="*/ 0 w 9078"/>
                <a:gd name="T1" fmla="*/ 0 h 3560"/>
                <a:gd name="T2" fmla="*/ 9078 w 9078"/>
                <a:gd name="T3" fmla="*/ 672 h 3560"/>
                <a:gd name="T4" fmla="*/ 9078 w 9078"/>
                <a:gd name="T5" fmla="*/ 3560 h 3560"/>
                <a:gd name="T6" fmla="*/ 0 w 9078"/>
                <a:gd name="T7" fmla="*/ 985 h 3560"/>
                <a:gd name="T8" fmla="*/ 0 w 9078"/>
                <a:gd name="T9" fmla="*/ 0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3560">
                  <a:moveTo>
                    <a:pt x="0" y="0"/>
                  </a:moveTo>
                  <a:lnTo>
                    <a:pt x="9078" y="672"/>
                  </a:lnTo>
                  <a:lnTo>
                    <a:pt x="9078" y="3560"/>
                  </a:lnTo>
                  <a:lnTo>
                    <a:pt x="0" y="9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8" name="Rectangle 1037"/>
          <p:cNvSpPr/>
          <p:nvPr userDrawn="1"/>
        </p:nvSpPr>
        <p:spPr>
          <a:xfrm>
            <a:off x="0" y="-5092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  <a:alpha val="2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41" name="Rectangle 1040" descr="background shape"/>
          <p:cNvSpPr/>
          <p:nvPr userDrawn="1"/>
        </p:nvSpPr>
        <p:spPr>
          <a:xfrm>
            <a:off x="-4119" y="6237752"/>
            <a:ext cx="12197830" cy="630429"/>
          </a:xfrm>
          <a:custGeom>
            <a:avLst/>
            <a:gdLst>
              <a:gd name="connsiteX0" fmla="*/ 0 w 12192000"/>
              <a:gd name="connsiteY0" fmla="*/ 0 h 556282"/>
              <a:gd name="connsiteX1" fmla="*/ 12192000 w 12192000"/>
              <a:gd name="connsiteY1" fmla="*/ 0 h 556282"/>
              <a:gd name="connsiteX2" fmla="*/ 12192000 w 12192000"/>
              <a:gd name="connsiteY2" fmla="*/ 556282 h 556282"/>
              <a:gd name="connsiteX3" fmla="*/ 0 w 12192000"/>
              <a:gd name="connsiteY3" fmla="*/ 556282 h 556282"/>
              <a:gd name="connsiteX4" fmla="*/ 0 w 12192000"/>
              <a:gd name="connsiteY4" fmla="*/ 0 h 556282"/>
              <a:gd name="connsiteX0" fmla="*/ 0 w 12206068"/>
              <a:gd name="connsiteY0" fmla="*/ 1026941 h 1583223"/>
              <a:gd name="connsiteX1" fmla="*/ 12206068 w 12206068"/>
              <a:gd name="connsiteY1" fmla="*/ 0 h 1583223"/>
              <a:gd name="connsiteX2" fmla="*/ 12192000 w 12206068"/>
              <a:gd name="connsiteY2" fmla="*/ 1583223 h 1583223"/>
              <a:gd name="connsiteX3" fmla="*/ 0 w 12206068"/>
              <a:gd name="connsiteY3" fmla="*/ 1583223 h 1583223"/>
              <a:gd name="connsiteX4" fmla="*/ 0 w 12206068"/>
              <a:gd name="connsiteY4" fmla="*/ 1026941 h 1583223"/>
              <a:gd name="connsiteX0" fmla="*/ 0 w 12192000"/>
              <a:gd name="connsiteY0" fmla="*/ 34281 h 590563"/>
              <a:gd name="connsiteX1" fmla="*/ 12086619 w 12192000"/>
              <a:gd name="connsiteY1" fmla="*/ 0 h 590563"/>
              <a:gd name="connsiteX2" fmla="*/ 12192000 w 12192000"/>
              <a:gd name="connsiteY2" fmla="*/ 590563 h 590563"/>
              <a:gd name="connsiteX3" fmla="*/ 0 w 12192000"/>
              <a:gd name="connsiteY3" fmla="*/ 590563 h 590563"/>
              <a:gd name="connsiteX4" fmla="*/ 0 w 12192000"/>
              <a:gd name="connsiteY4" fmla="*/ 34281 h 590563"/>
              <a:gd name="connsiteX0" fmla="*/ 0 w 12193711"/>
              <a:gd name="connsiteY0" fmla="*/ 244346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0 w 12193711"/>
              <a:gd name="connsiteY4" fmla="*/ 244346 h 800628"/>
              <a:gd name="connsiteX0" fmla="*/ 98854 w 12193711"/>
              <a:gd name="connsiteY0" fmla="*/ 577978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98854 w 12193711"/>
              <a:gd name="connsiteY4" fmla="*/ 577978 h 800628"/>
              <a:gd name="connsiteX0" fmla="*/ 4119 w 12193711"/>
              <a:gd name="connsiteY0" fmla="*/ 606811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4119 w 12193711"/>
              <a:gd name="connsiteY4" fmla="*/ 606811 h 800628"/>
              <a:gd name="connsiteX0" fmla="*/ 135924 w 12193711"/>
              <a:gd name="connsiteY0" fmla="*/ 590335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135924 w 12193711"/>
              <a:gd name="connsiteY4" fmla="*/ 590335 h 800628"/>
              <a:gd name="connsiteX0" fmla="*/ 0 w 12197830"/>
              <a:gd name="connsiteY0" fmla="*/ 577978 h 800628"/>
              <a:gd name="connsiteX1" fmla="*/ 12197830 w 12197830"/>
              <a:gd name="connsiteY1" fmla="*/ 0 h 800628"/>
              <a:gd name="connsiteX2" fmla="*/ 12196119 w 12197830"/>
              <a:gd name="connsiteY2" fmla="*/ 800628 h 800628"/>
              <a:gd name="connsiteX3" fmla="*/ 4119 w 12197830"/>
              <a:gd name="connsiteY3" fmla="*/ 800628 h 800628"/>
              <a:gd name="connsiteX4" fmla="*/ 0 w 12197830"/>
              <a:gd name="connsiteY4" fmla="*/ 577978 h 800628"/>
              <a:gd name="connsiteX0" fmla="*/ 0 w 12196127"/>
              <a:gd name="connsiteY0" fmla="*/ 414454 h 637104"/>
              <a:gd name="connsiteX1" fmla="*/ 12167795 w 12196127"/>
              <a:gd name="connsiteY1" fmla="*/ 0 h 637104"/>
              <a:gd name="connsiteX2" fmla="*/ 12196119 w 12196127"/>
              <a:gd name="connsiteY2" fmla="*/ 637104 h 637104"/>
              <a:gd name="connsiteX3" fmla="*/ 4119 w 12196127"/>
              <a:gd name="connsiteY3" fmla="*/ 637104 h 637104"/>
              <a:gd name="connsiteX4" fmla="*/ 0 w 12196127"/>
              <a:gd name="connsiteY4" fmla="*/ 414454 h 637104"/>
              <a:gd name="connsiteX0" fmla="*/ 0 w 12196196"/>
              <a:gd name="connsiteY0" fmla="*/ 411116 h 633766"/>
              <a:gd name="connsiteX1" fmla="*/ 12194493 w 12196196"/>
              <a:gd name="connsiteY1" fmla="*/ 0 h 633766"/>
              <a:gd name="connsiteX2" fmla="*/ 12196119 w 12196196"/>
              <a:gd name="connsiteY2" fmla="*/ 633766 h 633766"/>
              <a:gd name="connsiteX3" fmla="*/ 4119 w 12196196"/>
              <a:gd name="connsiteY3" fmla="*/ 633766 h 633766"/>
              <a:gd name="connsiteX4" fmla="*/ 0 w 12196196"/>
              <a:gd name="connsiteY4" fmla="*/ 411116 h 633766"/>
              <a:gd name="connsiteX0" fmla="*/ 0 w 12196123"/>
              <a:gd name="connsiteY0" fmla="*/ 374407 h 597057"/>
              <a:gd name="connsiteX1" fmla="*/ 12147772 w 12196123"/>
              <a:gd name="connsiteY1" fmla="*/ 0 h 597057"/>
              <a:gd name="connsiteX2" fmla="*/ 12196119 w 12196123"/>
              <a:gd name="connsiteY2" fmla="*/ 597057 h 597057"/>
              <a:gd name="connsiteX3" fmla="*/ 4119 w 12196123"/>
              <a:gd name="connsiteY3" fmla="*/ 597057 h 597057"/>
              <a:gd name="connsiteX4" fmla="*/ 0 w 12196123"/>
              <a:gd name="connsiteY4" fmla="*/ 374407 h 597057"/>
              <a:gd name="connsiteX0" fmla="*/ 0 w 12196196"/>
              <a:gd name="connsiteY0" fmla="*/ 404442 h 627092"/>
              <a:gd name="connsiteX1" fmla="*/ 12194493 w 12196196"/>
              <a:gd name="connsiteY1" fmla="*/ 0 h 627092"/>
              <a:gd name="connsiteX2" fmla="*/ 12196119 w 12196196"/>
              <a:gd name="connsiteY2" fmla="*/ 627092 h 627092"/>
              <a:gd name="connsiteX3" fmla="*/ 4119 w 12196196"/>
              <a:gd name="connsiteY3" fmla="*/ 627092 h 627092"/>
              <a:gd name="connsiteX4" fmla="*/ 0 w 12196196"/>
              <a:gd name="connsiteY4" fmla="*/ 404442 h 627092"/>
              <a:gd name="connsiteX0" fmla="*/ 0 w 12196123"/>
              <a:gd name="connsiteY0" fmla="*/ 391093 h 613743"/>
              <a:gd name="connsiteX1" fmla="*/ 12141097 w 12196123"/>
              <a:gd name="connsiteY1" fmla="*/ 0 h 613743"/>
              <a:gd name="connsiteX2" fmla="*/ 12196119 w 12196123"/>
              <a:gd name="connsiteY2" fmla="*/ 613743 h 613743"/>
              <a:gd name="connsiteX3" fmla="*/ 4119 w 12196123"/>
              <a:gd name="connsiteY3" fmla="*/ 613743 h 613743"/>
              <a:gd name="connsiteX4" fmla="*/ 0 w 12196123"/>
              <a:gd name="connsiteY4" fmla="*/ 391093 h 613743"/>
              <a:gd name="connsiteX0" fmla="*/ 0 w 12197830"/>
              <a:gd name="connsiteY0" fmla="*/ 407779 h 630429"/>
              <a:gd name="connsiteX1" fmla="*/ 12197830 w 12197830"/>
              <a:gd name="connsiteY1" fmla="*/ 0 h 630429"/>
              <a:gd name="connsiteX2" fmla="*/ 12196119 w 12197830"/>
              <a:gd name="connsiteY2" fmla="*/ 630429 h 630429"/>
              <a:gd name="connsiteX3" fmla="*/ 4119 w 12197830"/>
              <a:gd name="connsiteY3" fmla="*/ 630429 h 630429"/>
              <a:gd name="connsiteX4" fmla="*/ 0 w 12197830"/>
              <a:gd name="connsiteY4" fmla="*/ 407779 h 63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7830" h="630429">
                <a:moveTo>
                  <a:pt x="0" y="407779"/>
                </a:moveTo>
                <a:lnTo>
                  <a:pt x="12197830" y="0"/>
                </a:lnTo>
                <a:cubicBezTo>
                  <a:pt x="12197260" y="266876"/>
                  <a:pt x="12196689" y="363553"/>
                  <a:pt x="12196119" y="630429"/>
                </a:cubicBezTo>
                <a:lnTo>
                  <a:pt x="4119" y="630429"/>
                </a:lnTo>
                <a:lnTo>
                  <a:pt x="0" y="407779"/>
                </a:lnTo>
                <a:close/>
              </a:path>
            </a:pathLst>
          </a:custGeom>
          <a:gradFill>
            <a:gsLst>
              <a:gs pos="100000">
                <a:schemeClr val="accent3">
                  <a:alpha val="95000"/>
                </a:schemeClr>
              </a:gs>
              <a:gs pos="0">
                <a:schemeClr val="accent1">
                  <a:alpha val="80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39507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62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Segoe UI" panose="020B05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None/>
        <a:defRPr sz="24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Segoe UI" panose="020B0502040204020203" pitchFamily="34" charset="0"/>
        </a:defRPr>
      </a:lvl1pPr>
      <a:lvl2pPr marL="233363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None/>
        <a:tabLst/>
        <a:defRPr sz="22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2pPr>
      <a:lvl3pPr marL="687388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4pPr>
      <a:lvl5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5pPr>
      <a:lvl6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6pPr>
      <a:lvl7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7pPr>
      <a:lvl8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baseline="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8pPr>
      <a:lvl9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baseline="0" dirty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3100" dirty="0" smtClean="0"/>
              <a:t>Microsoft Dynamics Road To Repeatability</a:t>
            </a:r>
            <a:br>
              <a:rPr lang="en-US" sz="3100" dirty="0" smtClean="0"/>
            </a:br>
            <a:r>
              <a:rPr lang="en-US" sz="3100" dirty="0" smtClean="0"/>
              <a:t>Technical Deep Dive</a:t>
            </a:r>
            <a:br>
              <a:rPr lang="en-US" sz="31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6700" dirty="0" smtClean="0"/>
              <a:t>Client Extensibility in Microsoft Dynamics NAV</a:t>
            </a:r>
            <a:endParaRPr lang="en-US" sz="6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Vjekoslav Babić, MVP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0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060" y="457200"/>
            <a:ext cx="4503935" cy="1600200"/>
          </a:xfrm>
        </p:spPr>
        <p:txBody>
          <a:bodyPr/>
          <a:lstStyle/>
          <a:p>
            <a:r>
              <a:rPr lang="en-US" sz="4000" dirty="0" smtClean="0"/>
              <a:t>Deploying a .NET Control Add-in</a:t>
            </a:r>
            <a:endParaRPr lang="hr-HR" sz="4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14054" y="2514183"/>
            <a:ext cx="4066505" cy="3658015"/>
          </a:xfrm>
        </p:spPr>
        <p:txBody>
          <a:bodyPr/>
          <a:lstStyle/>
          <a:p>
            <a:r>
              <a:rPr lang="en-US" dirty="0" smtClean="0"/>
              <a:t>Steps in deploying a control add-in</a:t>
            </a:r>
          </a:p>
          <a:p>
            <a:r>
              <a:rPr lang="en-US" dirty="0" smtClean="0"/>
              <a:t>Auto-deployment</a:t>
            </a:r>
          </a:p>
          <a:p>
            <a:r>
              <a:rPr lang="en-US" dirty="0" smtClean="0"/>
              <a:t>Version compatibility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topic you will learn about: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deploy a control add-in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Auto-deployment feature of NAV 2015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Which control add-ins work with which versions of NAV</a:t>
            </a:r>
          </a:p>
        </p:txBody>
      </p:sp>
    </p:spTree>
    <p:extLst>
      <p:ext uri="{BB962C8B-B14F-4D97-AF65-F5344CB8AC3E}">
        <p14:creationId xmlns:p14="http://schemas.microsoft.com/office/powerpoint/2010/main" val="1140271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Deploying a Control Add-in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Copying the assembly to client folder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Important: must be done for each client machine that uses the control add-in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Creating the Control Add-in record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26783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Automatic deployment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A new NAV 2015 feature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Client downloads the assembly to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hr-HR" dirty="0" smtClean="0"/>
              <a:t>%TEMP</a:t>
            </a:r>
            <a:r>
              <a:rPr lang="hr-HR" dirty="0"/>
              <a:t>%\Microsoft Dynamics NAV\</a:t>
            </a:r>
            <a:r>
              <a:rPr lang="hr-HR" dirty="0" err="1"/>
              <a:t>Add-Ins</a:t>
            </a:r>
            <a:r>
              <a:rPr lang="hr-HR" dirty="0"/>
              <a:t> 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On subsequent calls the assembly is loaded from local temporary folder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If assembly version number is increased, it is redeployed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Important: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Assembly is auto-deployed only if it does not exist in Add-ins folder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Assembly must comply with:</a:t>
            </a:r>
          </a:p>
          <a:p>
            <a:pPr marL="1030288" lvl="2" indent="-342900"/>
            <a:r>
              <a:rPr lang="en-US" dirty="0" smtClean="0"/>
              <a:t>Chunk Size</a:t>
            </a:r>
          </a:p>
          <a:p>
            <a:pPr marL="1030288" lvl="2" indent="-342900"/>
            <a:r>
              <a:rPr lang="en-US" dirty="0" smtClean="0"/>
              <a:t>Max Upload Size</a:t>
            </a:r>
          </a:p>
          <a:p>
            <a:pPr marL="1030288" lvl="2" indent="-342900"/>
            <a:r>
              <a:rPr lang="en-US" dirty="0" smtClean="0"/>
              <a:t>Prohibited File Types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221900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 Add-ins Compatibility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Forward compatibility guaranteed: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2009 SP1 </a:t>
            </a:r>
            <a:r>
              <a:rPr lang="en-US" dirty="0" smtClean="0">
                <a:sym typeface="Wingdings" panose="05000000000000000000" pitchFamily="2" charset="2"/>
              </a:rPr>
              <a:t> 2009 R2  2013  2013 R2  2015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ym typeface="Wingdings" panose="05000000000000000000" pitchFamily="2" charset="2"/>
              </a:rPr>
              <a:t>Backward compatibility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ym typeface="Wingdings" panose="05000000000000000000" pitchFamily="2" charset="2"/>
              </a:rPr>
              <a:t>Only 2009 R2 is backward compatible with 2009 SP1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ym typeface="Wingdings" panose="05000000000000000000" pitchFamily="2" charset="2"/>
              </a:rPr>
              <a:t>No other versions are backward compatible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19713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Trick: have C/AL decide the control add-in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Control Add-in exposes an event that requests the control type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C/AL responds to the event and passes the control add-in type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Control Add-in creates the control of requested type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Tips &amp; tricks from my blog: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/>
              <a:t>http://</a:t>
            </a:r>
            <a:r>
              <a:rPr lang="en-US" dirty="0" smtClean="0"/>
              <a:t>vjeko.com/blog/tip-interacting-with-the-actual-net-control-add-in-controls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/>
              <a:t>http://</a:t>
            </a:r>
            <a:r>
              <a:rPr lang="en-US" dirty="0" smtClean="0"/>
              <a:t>vjeko.com/blog/trick-subscribing-to-any-control-add-in-event-through-pure-cal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/>
              <a:t>http://</a:t>
            </a:r>
            <a:r>
              <a:rPr lang="en-US" dirty="0" smtClean="0"/>
              <a:t>vjeko.com/blog/trick-instantiating-any-control-in-a-control-add-in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585744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060" y="457200"/>
            <a:ext cx="4503935" cy="1600200"/>
          </a:xfrm>
        </p:spPr>
        <p:txBody>
          <a:bodyPr/>
          <a:lstStyle/>
          <a:p>
            <a:r>
              <a:rPr lang="en-US" sz="4000" dirty="0" smtClean="0"/>
              <a:t>Control Add-ins</a:t>
            </a:r>
            <a:br>
              <a:rPr lang="en-US" sz="4000" dirty="0" smtClean="0"/>
            </a:br>
            <a:r>
              <a:rPr lang="en-US" sz="4000" dirty="0" smtClean="0"/>
              <a:t>for any client</a:t>
            </a:r>
            <a:endParaRPr lang="hr-HR" sz="4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14054" y="2514183"/>
            <a:ext cx="4066505" cy="3658015"/>
          </a:xfrm>
        </p:spPr>
        <p:txBody>
          <a:bodyPr/>
          <a:lstStyle/>
          <a:p>
            <a:r>
              <a:rPr lang="en-US" dirty="0" smtClean="0"/>
              <a:t>Extensibility Framework history</a:t>
            </a:r>
          </a:p>
          <a:p>
            <a:r>
              <a:rPr lang="en-US" dirty="0" smtClean="0"/>
              <a:t>Developing any-client control add-ins</a:t>
            </a:r>
          </a:p>
          <a:p>
            <a:r>
              <a:rPr lang="en-US" dirty="0" smtClean="0"/>
              <a:t>Deploying any-client control add-ins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topic you will learn about: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the extensibility framework developed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develop a control add-in that works in any client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deploy the control add-in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deploy the control add-in in the development environment</a:t>
            </a:r>
          </a:p>
        </p:txBody>
      </p:sp>
    </p:spTree>
    <p:extLst>
      <p:ext uri="{BB962C8B-B14F-4D97-AF65-F5344CB8AC3E}">
        <p14:creationId xmlns:p14="http://schemas.microsoft.com/office/powerpoint/2010/main" val="2746415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Extensibility Framework history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2693413"/>
              </p:ext>
            </p:extLst>
          </p:nvPr>
        </p:nvGraphicFramePr>
        <p:xfrm>
          <a:off x="820781" y="1825834"/>
          <a:ext cx="10514231" cy="4796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1376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Extensibility</a:t>
            </a:r>
            <a:r>
              <a:rPr lang="hr-HR" dirty="0" smtClean="0"/>
              <a:t> </a:t>
            </a:r>
            <a:r>
              <a:rPr lang="hr-HR" dirty="0" err="1" smtClean="0"/>
              <a:t>in</a:t>
            </a:r>
            <a:r>
              <a:rPr lang="hr-HR" dirty="0" smtClean="0"/>
              <a:t> NAV 2013 R2</a:t>
            </a:r>
            <a:r>
              <a:rPr lang="en-US" dirty="0" smtClean="0"/>
              <a:t> (and newer)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5538853"/>
              </p:ext>
            </p:extLst>
          </p:nvPr>
        </p:nvGraphicFramePr>
        <p:xfrm>
          <a:off x="610395" y="1692276"/>
          <a:ext cx="10971213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8510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control add-in for any client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Create an interface that defines the control add-in structure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Reference the Microsoft Dynamics NAV Extensibility assembly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Use the </a:t>
            </a:r>
            <a:r>
              <a:rPr lang="en-US" dirty="0" err="1" smtClean="0"/>
              <a:t>ControlAddInExport</a:t>
            </a:r>
            <a:r>
              <a:rPr lang="en-US" dirty="0" smtClean="0"/>
              <a:t> attribute to assign a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Create a manifest file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Implement control in JavaScript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Create a resource file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0146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Deploying a control add-in for any client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Copying the assembly to client folder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/>
              <a:t>Important: must be done </a:t>
            </a:r>
            <a:r>
              <a:rPr lang="en-US" dirty="0" smtClean="0"/>
              <a:t>only for the development environment machines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Creating the Control Add-in </a:t>
            </a:r>
            <a:r>
              <a:rPr lang="en-US" dirty="0" smtClean="0"/>
              <a:t>record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Importing the resource file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45267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the Presenter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59915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Vjekoslav Babić</a:t>
            </a:r>
          </a:p>
          <a:p>
            <a:pPr>
              <a:tabLst>
                <a:tab pos="1250950" algn="l"/>
              </a:tabLst>
            </a:pPr>
            <a:r>
              <a:rPr lang="en-US" sz="1800" dirty="0"/>
              <a:t>consultant, trainer, blogger, author</a:t>
            </a:r>
          </a:p>
          <a:p>
            <a:pPr>
              <a:tabLst>
                <a:tab pos="1250950" algn="l"/>
              </a:tabLst>
            </a:pPr>
            <a:endParaRPr lang="en-US" dirty="0" smtClean="0"/>
          </a:p>
          <a:p>
            <a:pPr>
              <a:tabLst>
                <a:tab pos="1250950" algn="l"/>
              </a:tabLst>
            </a:pPr>
            <a:r>
              <a:rPr lang="en-US" dirty="0" smtClean="0"/>
              <a:t>Authored 30+ “How do I…” videos for NAV 2013, 2013 R2 and 2015</a:t>
            </a:r>
          </a:p>
          <a:p>
            <a:pPr>
              <a:tabLst>
                <a:tab pos="1250950" algn="l"/>
              </a:tabLst>
            </a:pPr>
            <a:r>
              <a:rPr lang="en-US" dirty="0" smtClean="0"/>
              <a:t>Written more 300+ blog posts and technical articles</a:t>
            </a:r>
          </a:p>
          <a:p>
            <a:pPr>
              <a:tabLst>
                <a:tab pos="1250950" algn="l"/>
              </a:tabLst>
            </a:pPr>
            <a:endParaRPr lang="en-US" sz="900" dirty="0"/>
          </a:p>
          <a:p>
            <a:pPr>
              <a:tabLst>
                <a:tab pos="1250950" algn="l"/>
              </a:tabLst>
            </a:pPr>
            <a:r>
              <a:rPr lang="en-US" dirty="0"/>
              <a:t>Most Valuable Professional for Microsoft Dynamics NAV since April 2010</a:t>
            </a:r>
          </a:p>
          <a:p>
            <a:pPr>
              <a:tabLst>
                <a:tab pos="1250950" algn="l"/>
              </a:tabLst>
            </a:pPr>
            <a:endParaRPr lang="en-US" sz="900" dirty="0"/>
          </a:p>
          <a:p>
            <a:pPr>
              <a:tabLst>
                <a:tab pos="1250950" algn="l"/>
              </a:tabLst>
            </a:pPr>
            <a:r>
              <a:rPr lang="en-US" dirty="0"/>
              <a:t>Twitter:	</a:t>
            </a:r>
            <a:r>
              <a:rPr lang="en-US" dirty="0" smtClean="0"/>
              <a:t>@</a:t>
            </a:r>
            <a:r>
              <a:rPr lang="en-US" dirty="0" err="1" smtClean="0"/>
              <a:t>vjekob</a:t>
            </a:r>
            <a:endParaRPr lang="en-US" dirty="0"/>
          </a:p>
          <a:p>
            <a:pPr>
              <a:tabLst>
                <a:tab pos="1250950" algn="l"/>
              </a:tabLst>
            </a:pPr>
            <a:r>
              <a:rPr lang="en-US" dirty="0" err="1"/>
              <a:t>Mibuso</a:t>
            </a:r>
            <a:r>
              <a:rPr lang="en-US" dirty="0"/>
              <a:t>:	Vjeko</a:t>
            </a:r>
          </a:p>
          <a:p>
            <a:pPr>
              <a:tabLst>
                <a:tab pos="1250950" algn="l"/>
              </a:tabLst>
            </a:pPr>
            <a:r>
              <a:rPr lang="en-US" dirty="0"/>
              <a:t>Blog:	</a:t>
            </a:r>
            <a:r>
              <a:rPr lang="en-US" dirty="0" smtClean="0"/>
              <a:t>http://vjeko.com/</a:t>
            </a: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209" y="1825624"/>
            <a:ext cx="3531590" cy="7119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523" y="1825624"/>
            <a:ext cx="1750953" cy="71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09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060" y="457200"/>
            <a:ext cx="4503935" cy="1600200"/>
          </a:xfrm>
        </p:spPr>
        <p:txBody>
          <a:bodyPr/>
          <a:lstStyle/>
          <a:p>
            <a:r>
              <a:rPr lang="en-US" sz="4000" dirty="0" smtClean="0"/>
              <a:t>Content of the Resource.zip file</a:t>
            </a:r>
            <a:endParaRPr lang="hr-HR" sz="4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14054" y="2514183"/>
            <a:ext cx="4066505" cy="3658015"/>
          </a:xfrm>
        </p:spPr>
        <p:txBody>
          <a:bodyPr/>
          <a:lstStyle/>
          <a:p>
            <a:r>
              <a:rPr lang="en-US" dirty="0" smtClean="0"/>
              <a:t>Manifest</a:t>
            </a:r>
          </a:p>
          <a:p>
            <a:r>
              <a:rPr lang="en-US" dirty="0" smtClean="0"/>
              <a:t>Scripts (JS)</a:t>
            </a:r>
          </a:p>
          <a:p>
            <a:r>
              <a:rPr lang="en-US" dirty="0" smtClean="0"/>
              <a:t>Images</a:t>
            </a:r>
          </a:p>
          <a:p>
            <a:r>
              <a:rPr lang="en-US" dirty="0" smtClean="0"/>
              <a:t>Style sheets (CSS)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topic you will learn about: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add scripts to the control add-in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add style sheets to the control add-in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add images to the control add-in</a:t>
            </a:r>
          </a:p>
        </p:txBody>
      </p:sp>
    </p:spTree>
    <p:extLst>
      <p:ext uri="{BB962C8B-B14F-4D97-AF65-F5344CB8AC3E}">
        <p14:creationId xmlns:p14="http://schemas.microsoft.com/office/powerpoint/2010/main" val="7564422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scripts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Add scripts to the control add-ins: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Directly in &lt;Script&gt; block in Manifest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Reference in &lt;</a:t>
            </a:r>
            <a:r>
              <a:rPr lang="en-US" dirty="0" err="1" smtClean="0"/>
              <a:t>ScriptUrls</a:t>
            </a:r>
            <a:r>
              <a:rPr lang="en-US" dirty="0" smtClean="0"/>
              <a:t>&gt; block in Manifest to download at runtime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Reference in Resources block in Manifest</a:t>
            </a:r>
          </a:p>
          <a:p>
            <a:pPr lvl="1"/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Scripts are loaded: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First the </a:t>
            </a:r>
            <a:r>
              <a:rPr lang="en-US" dirty="0" err="1" smtClean="0"/>
              <a:t>ScriptUrls</a:t>
            </a:r>
            <a:endParaRPr lang="en-US" dirty="0" smtClean="0"/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Then each Script from Resources, in order of appearance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Finally, the Script block in Manifest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1521987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stylesheets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Add stylesheets to the control add-ins: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Reference in Resources block in Manifest</a:t>
            </a:r>
          </a:p>
          <a:p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Stylesheets are loaded in order of appearance</a:t>
            </a:r>
          </a:p>
        </p:txBody>
      </p:sp>
    </p:spTree>
    <p:extLst>
      <p:ext uri="{BB962C8B-B14F-4D97-AF65-F5344CB8AC3E}">
        <p14:creationId xmlns:p14="http://schemas.microsoft.com/office/powerpoint/2010/main" val="14236998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images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Add images to the control add-ins: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Reference in Resources block in Manifest</a:t>
            </a:r>
          </a:p>
          <a:p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Microsoft.Dynamics.NAV.GetImageResource</a:t>
            </a:r>
            <a:r>
              <a:rPr lang="en-US" dirty="0" smtClean="0"/>
              <a:t> function: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Loads images on demand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Receives image name (as declared in the Resource block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Returns the URL to the image</a:t>
            </a:r>
          </a:p>
        </p:txBody>
      </p:sp>
    </p:spTree>
    <p:extLst>
      <p:ext uri="{BB962C8B-B14F-4D97-AF65-F5344CB8AC3E}">
        <p14:creationId xmlns:p14="http://schemas.microsoft.com/office/powerpoint/2010/main" val="32980568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Tip: create a project template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Automate the following steps: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Optionally, restart the service tier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Copy the assembly to the client folder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Zip the resource file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Invoke PowerShell to:</a:t>
            </a:r>
          </a:p>
          <a:p>
            <a:pPr marL="1030288" lvl="2" indent="-342900"/>
            <a:r>
              <a:rPr lang="en-US" dirty="0" smtClean="0"/>
              <a:t>Create an add-in record</a:t>
            </a:r>
          </a:p>
          <a:p>
            <a:pPr marL="1030288" lvl="2" indent="-342900"/>
            <a:r>
              <a:rPr lang="en-US" dirty="0" smtClean="0"/>
              <a:t>Import the resource into the add-in record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184409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060" y="457200"/>
            <a:ext cx="4503935" cy="1600200"/>
          </a:xfrm>
        </p:spPr>
        <p:txBody>
          <a:bodyPr/>
          <a:lstStyle/>
          <a:p>
            <a:r>
              <a:rPr lang="en-US" sz="4000" dirty="0" smtClean="0"/>
              <a:t>Passing data</a:t>
            </a:r>
            <a:br>
              <a:rPr lang="en-US" sz="4000" dirty="0" smtClean="0"/>
            </a:br>
            <a:r>
              <a:rPr lang="en-US" sz="4000" dirty="0" smtClean="0"/>
              <a:t>between C/AL</a:t>
            </a:r>
            <a:br>
              <a:rPr lang="en-US" sz="4000" dirty="0" smtClean="0"/>
            </a:br>
            <a:r>
              <a:rPr lang="en-US" sz="4000" dirty="0" smtClean="0"/>
              <a:t>and JavaScript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14054" y="2514183"/>
            <a:ext cx="4066505" cy="3658015"/>
          </a:xfrm>
        </p:spPr>
        <p:txBody>
          <a:bodyPr/>
          <a:lstStyle/>
          <a:p>
            <a:r>
              <a:rPr lang="en-US" dirty="0" smtClean="0"/>
              <a:t>Data binding</a:t>
            </a:r>
          </a:p>
          <a:p>
            <a:r>
              <a:rPr lang="en-US" dirty="0" smtClean="0"/>
              <a:t>Simple Data</a:t>
            </a:r>
          </a:p>
          <a:p>
            <a:r>
              <a:rPr lang="en-US" dirty="0" smtClean="0"/>
              <a:t>Complex Data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topic you will learn about: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Restrictions in data binding of any-client control add-ins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pass simple data between JavaScript and C/AL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pass complex (object) data between JavaScript and C/AL</a:t>
            </a:r>
          </a:p>
        </p:txBody>
      </p:sp>
    </p:spTree>
    <p:extLst>
      <p:ext uri="{BB962C8B-B14F-4D97-AF65-F5344CB8AC3E}">
        <p14:creationId xmlns:p14="http://schemas.microsoft.com/office/powerpoint/2010/main" val="32901448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err="1" smtClean="0"/>
              <a:t>Passing</a:t>
            </a:r>
            <a:r>
              <a:rPr lang="hr-HR" dirty="0" smtClean="0"/>
              <a:t> </a:t>
            </a:r>
            <a:r>
              <a:rPr lang="en-US" dirty="0" smtClean="0"/>
              <a:t>simple </a:t>
            </a:r>
            <a:r>
              <a:rPr lang="hr-HR" dirty="0" smtClean="0"/>
              <a:t>data </a:t>
            </a:r>
            <a:r>
              <a:rPr lang="hr-HR" dirty="0" err="1" smtClean="0"/>
              <a:t>between</a:t>
            </a:r>
            <a:r>
              <a:rPr lang="hr-HR" dirty="0" smtClean="0"/>
              <a:t> C/AL </a:t>
            </a:r>
            <a:r>
              <a:rPr lang="hr-HR" dirty="0" err="1" smtClean="0"/>
              <a:t>and</a:t>
            </a:r>
            <a:r>
              <a:rPr lang="en-US" dirty="0" smtClean="0"/>
              <a:t> </a:t>
            </a:r>
            <a:r>
              <a:rPr lang="hr-HR" dirty="0" err="1" smtClean="0"/>
              <a:t>JavaScript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2505321" y="1825835"/>
          <a:ext cx="7181360" cy="49210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795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err="1" smtClean="0"/>
              <a:t>Passing</a:t>
            </a:r>
            <a:r>
              <a:rPr lang="hr-HR" dirty="0" smtClean="0"/>
              <a:t> </a:t>
            </a:r>
            <a:r>
              <a:rPr lang="en-US" dirty="0" smtClean="0"/>
              <a:t>complex data between C/AL and JavaScript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the base of the framework is a .NET interface</a:t>
            </a:r>
          </a:p>
          <a:p>
            <a:r>
              <a:rPr lang="en-US" dirty="0" smtClean="0"/>
              <a:t>NAV runtime handles serialization (conversion) between runtime object representation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695177" y="3373517"/>
          <a:ext cx="8126942" cy="30505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63471"/>
                <a:gridCol w="4063471"/>
              </a:tblGrid>
              <a:tr h="4083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C#</a:t>
                      </a:r>
                      <a:endParaRPr lang="hr-HR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JavaScript (JSON)</a:t>
                      </a:r>
                      <a:endParaRPr lang="hr-HR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42190">
                <a:tc>
                  <a:txBody>
                    <a:bodyPr/>
                    <a:lstStyle/>
                    <a:p>
                      <a:pPr algn="ctr"/>
                      <a:endParaRPr lang="hr-HR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VJEKOS~1\AppData\Local\Temp\SNAGHTML55777d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548" y="3856049"/>
            <a:ext cx="3353848" cy="323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0201" y="3856049"/>
            <a:ext cx="1878381" cy="97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6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Passing dynamic objects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JSON can directly serialize/</a:t>
            </a:r>
            <a:r>
              <a:rPr lang="en-US" dirty="0" err="1" smtClean="0"/>
              <a:t>deserialize</a:t>
            </a:r>
            <a:r>
              <a:rPr lang="en-US" dirty="0" smtClean="0"/>
              <a:t> to/from Dictionary object in .NET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Use dictionaries in C/AL to pass any type of data to JavaScript</a:t>
            </a:r>
          </a:p>
        </p:txBody>
      </p:sp>
    </p:spTree>
    <p:extLst>
      <p:ext uri="{BB962C8B-B14F-4D97-AF65-F5344CB8AC3E}">
        <p14:creationId xmlns:p14="http://schemas.microsoft.com/office/powerpoint/2010/main" val="22433374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takeaways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Control add-ins enable development of custom user interfaces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Control add-ins are always forward compatible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Use JavaScript to develop all control add-ins and only use .NET if absolutely necessary</a:t>
            </a:r>
          </a:p>
        </p:txBody>
      </p:sp>
    </p:spTree>
    <p:extLst>
      <p:ext uri="{BB962C8B-B14F-4D97-AF65-F5344CB8AC3E}">
        <p14:creationId xmlns:p14="http://schemas.microsoft.com/office/powerpoint/2010/main" val="4111336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Creating a .NET Control Add-in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Deploying control add-ins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Creating a .NET Control Add-in that works in any client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Managing content of the resource file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Passing data between JavaScript and C/AL</a:t>
            </a:r>
          </a:p>
        </p:txBody>
      </p:sp>
    </p:spTree>
    <p:extLst>
      <p:ext uri="{BB962C8B-B14F-4D97-AF65-F5344CB8AC3E}">
        <p14:creationId xmlns:p14="http://schemas.microsoft.com/office/powerpoint/2010/main" val="5934339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626536" y="329935"/>
            <a:ext cx="3549389" cy="955667"/>
          </a:xfrm>
        </p:spPr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746" y="1687157"/>
            <a:ext cx="3884749" cy="78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43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Assumptions and Preconditions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You know enough C# or VB.NET to write simple applications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You understand object-oriented programming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You know basics of Web 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JavaScript and CSS don’t scare you away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r>
              <a:rPr lang="en-US" dirty="0" smtClean="0"/>
              <a:t>This session is NOT: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Comprehensive course about Client Extensibility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Comprehensive course about JavaScript or C#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71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Client Extensibility?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Page UI model is limited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We often need to support additional functionality that cannot be achieved with simple page controls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36804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060" y="457200"/>
            <a:ext cx="4503935" cy="1600200"/>
          </a:xfrm>
        </p:spPr>
        <p:txBody>
          <a:bodyPr/>
          <a:lstStyle/>
          <a:p>
            <a:r>
              <a:rPr lang="en-US" sz="4000" dirty="0" smtClean="0"/>
              <a:t>Creating a .NET Control Add-in</a:t>
            </a:r>
            <a:endParaRPr lang="hr-HR" sz="4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14054" y="2514183"/>
            <a:ext cx="4066505" cy="3658015"/>
          </a:xfrm>
        </p:spPr>
        <p:txBody>
          <a:bodyPr/>
          <a:lstStyle/>
          <a:p>
            <a:r>
              <a:rPr lang="en-US" dirty="0" smtClean="0"/>
              <a:t>Steps in creating a control add-in</a:t>
            </a:r>
          </a:p>
          <a:p>
            <a:r>
              <a:rPr lang="en-US" dirty="0" smtClean="0"/>
              <a:t>Supported members</a:t>
            </a:r>
          </a:p>
          <a:p>
            <a:r>
              <a:rPr lang="en-US" dirty="0" err="1" smtClean="0"/>
              <a:t>ControlReady</a:t>
            </a:r>
            <a:r>
              <a:rPr lang="en-US" dirty="0" smtClean="0"/>
              <a:t> event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topic you will learn about: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create a control add-in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expose properties, methods, and events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How to notify C/AL that control is ready to interact with</a:t>
            </a:r>
          </a:p>
        </p:txBody>
      </p:sp>
    </p:spTree>
    <p:extLst>
      <p:ext uri="{BB962C8B-B14F-4D97-AF65-F5344CB8AC3E}">
        <p14:creationId xmlns:p14="http://schemas.microsoft.com/office/powerpoint/2010/main" val="3007646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control add-in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Create a class that will host the control add-in functionality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Reference the Microsoft Dynamics NAV Extensibility assembly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Use the </a:t>
            </a:r>
            <a:r>
              <a:rPr lang="en-US" dirty="0" err="1" smtClean="0"/>
              <a:t>ControlAddInExport</a:t>
            </a:r>
            <a:r>
              <a:rPr lang="en-US" dirty="0" smtClean="0"/>
              <a:t> attribute to assign a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Implement control: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Inherit from a common class such as </a:t>
            </a:r>
            <a:r>
              <a:rPr lang="en-US" dirty="0" err="1" smtClean="0"/>
              <a:t>StringControlAddInBase</a:t>
            </a:r>
            <a:endParaRPr lang="en-US" dirty="0" smtClean="0"/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Implement necessary interfaces such as </a:t>
            </a:r>
            <a:r>
              <a:rPr lang="en-US" dirty="0" err="1" smtClean="0"/>
              <a:t>IControlAddIn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Sign the assembly with a strong name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92635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Exposing Members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Supported members: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Properties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Methods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Events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Use the </a:t>
            </a:r>
            <a:r>
              <a:rPr lang="en-US" dirty="0" err="1" smtClean="0"/>
              <a:t>ApplicationVisible</a:t>
            </a:r>
            <a:r>
              <a:rPr lang="en-US" dirty="0" smtClean="0"/>
              <a:t> attribute to expose a member to C/AL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70890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Implementing a </a:t>
            </a:r>
            <a:r>
              <a:rPr lang="en-US" dirty="0" err="1" smtClean="0"/>
              <a:t>ControlReady</a:t>
            </a:r>
            <a:r>
              <a:rPr lang="en-US" dirty="0" smtClean="0"/>
              <a:t> event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C/AL executes before and during the page initialization process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C/AL could access the control before it has been instantiated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Use the </a:t>
            </a:r>
            <a:r>
              <a:rPr lang="en-US" dirty="0" err="1" smtClean="0"/>
              <a:t>ControlAddInExport</a:t>
            </a:r>
            <a:r>
              <a:rPr lang="en-US" dirty="0" smtClean="0"/>
              <a:t> attribute to assign a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Implement control:</a:t>
            </a:r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Inherit from a common class such as </a:t>
            </a:r>
            <a:r>
              <a:rPr lang="en-US" dirty="0" err="1" smtClean="0"/>
              <a:t>StringControlAddInBase</a:t>
            </a:r>
            <a:endParaRPr lang="en-US" dirty="0" smtClean="0"/>
          </a:p>
          <a:p>
            <a:pPr marL="5762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Implement necessary interfaces such as </a:t>
            </a:r>
            <a:r>
              <a:rPr lang="en-US" dirty="0" err="1" smtClean="0"/>
              <a:t>IControlAddIn</a:t>
            </a:r>
            <a:endParaRPr lang="en-US" dirty="0" smtClean="0"/>
          </a:p>
          <a:p>
            <a:pPr marL="576263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90276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Mix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ustom 3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eate an Office Mix.potx" id="{4B7366DC-B74D-454D-9AF1-C5E1E2713A61}" vid="{D9FD2935-D4F2-4034-8F2D-E6786535C4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26494B6-1467-40D3-9D2C-6096235D254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Create an Office Mix</Template>
  <TotalTime>2260</TotalTime>
  <Words>1120</Words>
  <Application>Microsoft Office PowerPoint</Application>
  <PresentationFormat>Widescreen</PresentationFormat>
  <Paragraphs>225</Paragraphs>
  <Slides>30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Segoe UI</vt:lpstr>
      <vt:lpstr>Segoe UI Light</vt:lpstr>
      <vt:lpstr>Wingdings</vt:lpstr>
      <vt:lpstr>Office Mix</vt:lpstr>
      <vt:lpstr>Microsoft Dynamics Road To Repeatability Technical Deep Dive  Client Extensibility in Microsoft Dynamics NAV</vt:lpstr>
      <vt:lpstr>About the Presenter</vt:lpstr>
      <vt:lpstr>Agenda</vt:lpstr>
      <vt:lpstr>Assumptions and Preconditions</vt:lpstr>
      <vt:lpstr>Why Client Extensibility?</vt:lpstr>
      <vt:lpstr>Creating a .NET Control Add-in</vt:lpstr>
      <vt:lpstr>Creating a control add-in</vt:lpstr>
      <vt:lpstr>Exposing Members</vt:lpstr>
      <vt:lpstr>Implementing a ControlReady event</vt:lpstr>
      <vt:lpstr>Deploying a .NET Control Add-in</vt:lpstr>
      <vt:lpstr>Deploying a Control Add-in</vt:lpstr>
      <vt:lpstr>Automatic deployment</vt:lpstr>
      <vt:lpstr>Control Add-ins Compatibility</vt:lpstr>
      <vt:lpstr>Trick: have C/AL decide the control add-in</vt:lpstr>
      <vt:lpstr>Control Add-ins for any client</vt:lpstr>
      <vt:lpstr>Extensibility Framework history</vt:lpstr>
      <vt:lpstr>Extensibility in NAV 2013 R2 (and newer)</vt:lpstr>
      <vt:lpstr>Creating a control add-in for any client</vt:lpstr>
      <vt:lpstr>Deploying a control add-in for any client</vt:lpstr>
      <vt:lpstr>Content of the Resource.zip file</vt:lpstr>
      <vt:lpstr>Adding scripts</vt:lpstr>
      <vt:lpstr>Adding stylesheets</vt:lpstr>
      <vt:lpstr>Adding images</vt:lpstr>
      <vt:lpstr>Tip: create a project template</vt:lpstr>
      <vt:lpstr>Passing data between C/AL and JavaScript</vt:lpstr>
      <vt:lpstr>Passing simple data between C/AL and JavaScript</vt:lpstr>
      <vt:lpstr>Passing complex data between C/AL and JavaScript</vt:lpstr>
      <vt:lpstr>Passing dynamic objects</vt:lpstr>
      <vt:lpstr>Key takeaways</vt:lpstr>
      <vt:lpstr>PowerPoint Presentation</vt:lpstr>
    </vt:vector>
  </TitlesOfParts>
  <Company>Fortempo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Dynamics Road To Repeatability Technical Deep Dive  Server Extensibility in Microsoft Dynamics NAV</dc:title>
  <dc:creator>Vjekoslav Babic</dc:creator>
  <cp:keywords/>
  <cp:lastModifiedBy>Vjekoslav Babic</cp:lastModifiedBy>
  <cp:revision>96</cp:revision>
  <dcterms:created xsi:type="dcterms:W3CDTF">2015-05-24T18:05:24Z</dcterms:created>
  <dcterms:modified xsi:type="dcterms:W3CDTF">2015-06-15T16:25:19Z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TC043863139991</vt:lpwstr>
  </property>
</Properties>
</file>