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1"/>
  </p:notesMasterIdLst>
  <p:handoutMasterIdLst>
    <p:handoutMasterId r:id="rId42"/>
  </p:handoutMasterIdLst>
  <p:sldIdLst>
    <p:sldId id="256" r:id="rId3"/>
    <p:sldId id="262" r:id="rId4"/>
    <p:sldId id="263" r:id="rId5"/>
    <p:sldId id="264" r:id="rId6"/>
    <p:sldId id="315" r:id="rId7"/>
    <p:sldId id="298" r:id="rId8"/>
    <p:sldId id="312" r:id="rId9"/>
    <p:sldId id="299" r:id="rId10"/>
    <p:sldId id="300" r:id="rId11"/>
    <p:sldId id="301" r:id="rId12"/>
    <p:sldId id="308" r:id="rId13"/>
    <p:sldId id="293" r:id="rId14"/>
    <p:sldId id="294" r:id="rId15"/>
    <p:sldId id="304" r:id="rId16"/>
    <p:sldId id="305" r:id="rId17"/>
    <p:sldId id="295" r:id="rId18"/>
    <p:sldId id="307" r:id="rId19"/>
    <p:sldId id="306" r:id="rId20"/>
    <p:sldId id="270" r:id="rId21"/>
    <p:sldId id="269" r:id="rId22"/>
    <p:sldId id="277" r:id="rId23"/>
    <p:sldId id="292" r:id="rId24"/>
    <p:sldId id="278" r:id="rId25"/>
    <p:sldId id="279" r:id="rId26"/>
    <p:sldId id="280" r:id="rId27"/>
    <p:sldId id="309" r:id="rId28"/>
    <p:sldId id="273" r:id="rId29"/>
    <p:sldId id="314" r:id="rId30"/>
    <p:sldId id="310" r:id="rId31"/>
    <p:sldId id="274" r:id="rId32"/>
    <p:sldId id="311" r:id="rId33"/>
    <p:sldId id="275" r:id="rId34"/>
    <p:sldId id="288" r:id="rId35"/>
    <p:sldId id="287" r:id="rId36"/>
    <p:sldId id="289" r:id="rId37"/>
    <p:sldId id="291" r:id="rId38"/>
    <p:sldId id="313" r:id="rId39"/>
    <p:sldId id="26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2727" autoAdjust="0"/>
  </p:normalViewPr>
  <p:slideViewPr>
    <p:cSldViewPr snapToGrid="0">
      <p:cViewPr>
        <p:scale>
          <a:sx n="84" d="100"/>
          <a:sy n="84" d="100"/>
        </p:scale>
        <p:origin x="15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1" d="100"/>
          <a:sy n="91" d="100"/>
        </p:scale>
        <p:origin x="367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140B76-F3EB-4118-A98A-A1E96020DBA4}" type="doc">
      <dgm:prSet loTypeId="urn:microsoft.com/office/officeart/2005/8/layout/h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58774D18-F0D2-4E20-A3CD-8823EDCC516E}">
      <dgm:prSet custT="1"/>
      <dgm:spPr/>
      <dgm:t>
        <a:bodyPr/>
        <a:lstStyle/>
        <a:p>
          <a:pPr rtl="0"/>
          <a:r>
            <a:rPr lang="en-US" sz="2800" b="0" dirty="0" smtClean="0"/>
            <a:t>SOAP Web Services</a:t>
          </a:r>
          <a:endParaRPr lang="hr-HR" sz="2800" dirty="0"/>
        </a:p>
      </dgm:t>
    </dgm:pt>
    <dgm:pt modelId="{959B529C-662F-415B-B963-0FF73DB1DA7A}" type="parTrans" cxnId="{E87C1322-A6FE-4163-91DB-6154497753C2}">
      <dgm:prSet/>
      <dgm:spPr/>
      <dgm:t>
        <a:bodyPr/>
        <a:lstStyle/>
        <a:p>
          <a:endParaRPr lang="hr-HR" sz="1200"/>
        </a:p>
      </dgm:t>
    </dgm:pt>
    <dgm:pt modelId="{F11F16CC-1B7C-4919-A675-4C9A47692469}" type="sibTrans" cxnId="{E87C1322-A6FE-4163-91DB-6154497753C2}">
      <dgm:prSet/>
      <dgm:spPr/>
      <dgm:t>
        <a:bodyPr/>
        <a:lstStyle/>
        <a:p>
          <a:endParaRPr lang="hr-HR" sz="1200"/>
        </a:p>
      </dgm:t>
    </dgm:pt>
    <dgm:pt modelId="{3EA2F3E6-A958-48E2-93A1-1961C5FD1E03}">
      <dgm:prSet custT="1"/>
      <dgm:spPr/>
      <dgm:t>
        <a:bodyPr/>
        <a:lstStyle/>
        <a:p>
          <a:pPr rtl="0"/>
          <a:r>
            <a:rPr lang="en-US" sz="2800" b="0" smtClean="0"/>
            <a:t>Process-level integration</a:t>
          </a:r>
          <a:endParaRPr lang="hr-HR" sz="2800"/>
        </a:p>
      </dgm:t>
    </dgm:pt>
    <dgm:pt modelId="{C8FA3994-9196-4022-A8AA-255F466AB0F8}" type="parTrans" cxnId="{A1E1D429-86EA-4F09-ABD1-6BA8CFB165E2}">
      <dgm:prSet/>
      <dgm:spPr/>
      <dgm:t>
        <a:bodyPr/>
        <a:lstStyle/>
        <a:p>
          <a:endParaRPr lang="hr-HR" sz="1200"/>
        </a:p>
      </dgm:t>
    </dgm:pt>
    <dgm:pt modelId="{7B36BB98-976C-4129-A0AE-C7F9C331297E}" type="sibTrans" cxnId="{A1E1D429-86EA-4F09-ABD1-6BA8CFB165E2}">
      <dgm:prSet/>
      <dgm:spPr/>
      <dgm:t>
        <a:bodyPr/>
        <a:lstStyle/>
        <a:p>
          <a:endParaRPr lang="hr-HR" sz="1200"/>
        </a:p>
      </dgm:t>
    </dgm:pt>
    <dgm:pt modelId="{D7A0C2FC-1773-46DF-9A03-E9285F0C4D11}">
      <dgm:prSet custT="1"/>
      <dgm:spPr/>
      <dgm:t>
        <a:bodyPr/>
        <a:lstStyle/>
        <a:p>
          <a:pPr rtl="0"/>
          <a:r>
            <a:rPr lang="en-US" sz="2800" b="0" smtClean="0"/>
            <a:t>Pages</a:t>
          </a:r>
          <a:endParaRPr lang="hr-HR" sz="2800"/>
        </a:p>
      </dgm:t>
    </dgm:pt>
    <dgm:pt modelId="{2B5F2A9E-25A6-4B1F-829E-BC95B665655F}" type="parTrans" cxnId="{E4681615-F662-4994-95EA-6048496370BF}">
      <dgm:prSet/>
      <dgm:spPr/>
      <dgm:t>
        <a:bodyPr/>
        <a:lstStyle/>
        <a:p>
          <a:endParaRPr lang="hr-HR" sz="1200"/>
        </a:p>
      </dgm:t>
    </dgm:pt>
    <dgm:pt modelId="{01BE9568-9015-4825-84D1-E8990AF3B8DC}" type="sibTrans" cxnId="{E4681615-F662-4994-95EA-6048496370BF}">
      <dgm:prSet/>
      <dgm:spPr/>
      <dgm:t>
        <a:bodyPr/>
        <a:lstStyle/>
        <a:p>
          <a:endParaRPr lang="hr-HR" sz="1200"/>
        </a:p>
      </dgm:t>
    </dgm:pt>
    <dgm:pt modelId="{E4ECD2A3-3554-4E38-8313-AE3CB8E9D2F2}">
      <dgm:prSet custT="1"/>
      <dgm:spPr/>
      <dgm:t>
        <a:bodyPr/>
        <a:lstStyle/>
        <a:p>
          <a:pPr rtl="0"/>
          <a:r>
            <a:rPr lang="en-US" sz="2800" b="0" smtClean="0"/>
            <a:t>Codeunits</a:t>
          </a:r>
          <a:endParaRPr lang="hr-HR" sz="2800"/>
        </a:p>
      </dgm:t>
    </dgm:pt>
    <dgm:pt modelId="{A16B5431-ADD7-4E26-A7AD-93EEB7F14643}" type="parTrans" cxnId="{733CB97B-DF44-4CE2-B782-8E05FFC8044F}">
      <dgm:prSet/>
      <dgm:spPr/>
      <dgm:t>
        <a:bodyPr/>
        <a:lstStyle/>
        <a:p>
          <a:endParaRPr lang="hr-HR" sz="1200"/>
        </a:p>
      </dgm:t>
    </dgm:pt>
    <dgm:pt modelId="{C6FFE748-26BD-43EE-84A4-28431092A203}" type="sibTrans" cxnId="{733CB97B-DF44-4CE2-B782-8E05FFC8044F}">
      <dgm:prSet/>
      <dgm:spPr/>
      <dgm:t>
        <a:bodyPr/>
        <a:lstStyle/>
        <a:p>
          <a:endParaRPr lang="hr-HR" sz="1200"/>
        </a:p>
      </dgm:t>
    </dgm:pt>
    <dgm:pt modelId="{697F3353-DF2A-42FA-A546-43E52BB1E777}">
      <dgm:prSet custT="1"/>
      <dgm:spPr/>
      <dgm:t>
        <a:bodyPr/>
        <a:lstStyle/>
        <a:p>
          <a:pPr rtl="0"/>
          <a:r>
            <a:rPr lang="en-US" sz="2800" b="0" smtClean="0"/>
            <a:t>OData Web Services</a:t>
          </a:r>
          <a:endParaRPr lang="hr-HR" sz="2800"/>
        </a:p>
      </dgm:t>
    </dgm:pt>
    <dgm:pt modelId="{45BAE990-A2A7-4101-BC41-259BB2759136}" type="parTrans" cxnId="{C78F83EC-8BD2-418D-A0C5-D5D4A597E513}">
      <dgm:prSet/>
      <dgm:spPr/>
      <dgm:t>
        <a:bodyPr/>
        <a:lstStyle/>
        <a:p>
          <a:endParaRPr lang="hr-HR" sz="1200"/>
        </a:p>
      </dgm:t>
    </dgm:pt>
    <dgm:pt modelId="{4A92D656-0294-4669-B4D0-F08E3BE2272C}" type="sibTrans" cxnId="{C78F83EC-8BD2-418D-A0C5-D5D4A597E513}">
      <dgm:prSet/>
      <dgm:spPr/>
      <dgm:t>
        <a:bodyPr/>
        <a:lstStyle/>
        <a:p>
          <a:endParaRPr lang="hr-HR" sz="1200"/>
        </a:p>
      </dgm:t>
    </dgm:pt>
    <dgm:pt modelId="{DD78C44F-92A6-4CE1-BEFC-15BC1B517756}">
      <dgm:prSet custT="1"/>
      <dgm:spPr/>
      <dgm:t>
        <a:bodyPr/>
        <a:lstStyle/>
        <a:p>
          <a:pPr rtl="0"/>
          <a:r>
            <a:rPr lang="en-US" sz="2800" b="0" smtClean="0"/>
            <a:t>Data-level integration</a:t>
          </a:r>
          <a:endParaRPr lang="hr-HR" sz="2800"/>
        </a:p>
      </dgm:t>
    </dgm:pt>
    <dgm:pt modelId="{D4B95AE0-AF25-41B1-99E7-C9EB806AC6B8}" type="parTrans" cxnId="{95CE32C2-9813-4379-AD14-7DE5765E1D06}">
      <dgm:prSet/>
      <dgm:spPr/>
      <dgm:t>
        <a:bodyPr/>
        <a:lstStyle/>
        <a:p>
          <a:endParaRPr lang="hr-HR" sz="1200"/>
        </a:p>
      </dgm:t>
    </dgm:pt>
    <dgm:pt modelId="{4CC401A3-7701-48EC-9A4C-2CBF0887FF43}" type="sibTrans" cxnId="{95CE32C2-9813-4379-AD14-7DE5765E1D06}">
      <dgm:prSet/>
      <dgm:spPr/>
      <dgm:t>
        <a:bodyPr/>
        <a:lstStyle/>
        <a:p>
          <a:endParaRPr lang="hr-HR" sz="1200"/>
        </a:p>
      </dgm:t>
    </dgm:pt>
    <dgm:pt modelId="{1779D250-66EC-4B56-B400-9980F7528C70}">
      <dgm:prSet custT="1"/>
      <dgm:spPr/>
      <dgm:t>
        <a:bodyPr/>
        <a:lstStyle/>
        <a:p>
          <a:pPr rtl="0"/>
          <a:r>
            <a:rPr lang="en-US" sz="2800" b="0" smtClean="0"/>
            <a:t>Pages</a:t>
          </a:r>
          <a:endParaRPr lang="hr-HR" sz="2800"/>
        </a:p>
      </dgm:t>
    </dgm:pt>
    <dgm:pt modelId="{E1251EBE-9598-48FE-A711-09D9DE540F2F}" type="parTrans" cxnId="{C7EE2E58-59CA-4C60-934D-DCBC7265310B}">
      <dgm:prSet/>
      <dgm:spPr/>
      <dgm:t>
        <a:bodyPr/>
        <a:lstStyle/>
        <a:p>
          <a:endParaRPr lang="hr-HR" sz="1200"/>
        </a:p>
      </dgm:t>
    </dgm:pt>
    <dgm:pt modelId="{338FB2A0-DF09-4EF4-AEAE-545CDBFDF1F3}" type="sibTrans" cxnId="{C7EE2E58-59CA-4C60-934D-DCBC7265310B}">
      <dgm:prSet/>
      <dgm:spPr/>
      <dgm:t>
        <a:bodyPr/>
        <a:lstStyle/>
        <a:p>
          <a:endParaRPr lang="hr-HR" sz="1200"/>
        </a:p>
      </dgm:t>
    </dgm:pt>
    <dgm:pt modelId="{D4BDB652-B367-40FD-9A4B-D64A2D1BC2FF}">
      <dgm:prSet custT="1"/>
      <dgm:spPr/>
      <dgm:t>
        <a:bodyPr/>
        <a:lstStyle/>
        <a:p>
          <a:pPr rtl="0"/>
          <a:r>
            <a:rPr lang="en-US" sz="2800" b="0" smtClean="0"/>
            <a:t>Queries</a:t>
          </a:r>
          <a:endParaRPr lang="hr-HR" sz="2800"/>
        </a:p>
      </dgm:t>
    </dgm:pt>
    <dgm:pt modelId="{2991A311-595A-49E1-9042-D4DE25552C02}" type="parTrans" cxnId="{E037BE7F-2F1D-4B2B-AF4F-5EF1076DB0A1}">
      <dgm:prSet/>
      <dgm:spPr/>
      <dgm:t>
        <a:bodyPr/>
        <a:lstStyle/>
        <a:p>
          <a:endParaRPr lang="hr-HR" sz="1200"/>
        </a:p>
      </dgm:t>
    </dgm:pt>
    <dgm:pt modelId="{0EC09428-CFB3-4FDD-9734-87F983120E7C}" type="sibTrans" cxnId="{E037BE7F-2F1D-4B2B-AF4F-5EF1076DB0A1}">
      <dgm:prSet/>
      <dgm:spPr/>
      <dgm:t>
        <a:bodyPr/>
        <a:lstStyle/>
        <a:p>
          <a:endParaRPr lang="hr-HR" sz="1200"/>
        </a:p>
      </dgm:t>
    </dgm:pt>
    <dgm:pt modelId="{78D2D7B6-8317-4E80-B9BA-2A6B797E50BC}" type="pres">
      <dgm:prSet presAssocID="{47140B76-F3EB-4118-A98A-A1E96020DB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E233F057-1744-43C2-AD2D-56F9C5E3A8E1}" type="pres">
      <dgm:prSet presAssocID="{58774D18-F0D2-4E20-A3CD-8823EDCC516E}" presName="composite" presStyleCnt="0"/>
      <dgm:spPr/>
    </dgm:pt>
    <dgm:pt modelId="{E45295AA-DC1D-417D-B85C-65EE9D5E443C}" type="pres">
      <dgm:prSet presAssocID="{58774D18-F0D2-4E20-A3CD-8823EDCC516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40EB210-99A8-4BD4-AD43-9524852454B7}" type="pres">
      <dgm:prSet presAssocID="{58774D18-F0D2-4E20-A3CD-8823EDCC516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199D964-8989-463D-9F58-CF34194A3D20}" type="pres">
      <dgm:prSet presAssocID="{F11F16CC-1B7C-4919-A675-4C9A47692469}" presName="space" presStyleCnt="0"/>
      <dgm:spPr/>
    </dgm:pt>
    <dgm:pt modelId="{92867B85-E420-40D1-ABCB-901759A3F11B}" type="pres">
      <dgm:prSet presAssocID="{697F3353-DF2A-42FA-A546-43E52BB1E777}" presName="composite" presStyleCnt="0"/>
      <dgm:spPr/>
    </dgm:pt>
    <dgm:pt modelId="{480F1073-E742-40A5-86B4-405A42E66DC1}" type="pres">
      <dgm:prSet presAssocID="{697F3353-DF2A-42FA-A546-43E52BB1E77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A133626-7451-4083-B8F1-C28AE791DA4D}" type="pres">
      <dgm:prSet presAssocID="{697F3353-DF2A-42FA-A546-43E52BB1E77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C78F83EC-8BD2-418D-A0C5-D5D4A597E513}" srcId="{47140B76-F3EB-4118-A98A-A1E96020DBA4}" destId="{697F3353-DF2A-42FA-A546-43E52BB1E777}" srcOrd="1" destOrd="0" parTransId="{45BAE990-A2A7-4101-BC41-259BB2759136}" sibTransId="{4A92D656-0294-4669-B4D0-F08E3BE2272C}"/>
    <dgm:cxn modelId="{4E4DC7BA-DB43-4BAA-85EC-964CDACE1968}" type="presOf" srcId="{1779D250-66EC-4B56-B400-9980F7528C70}" destId="{4A133626-7451-4083-B8F1-C28AE791DA4D}" srcOrd="0" destOrd="1" presId="urn:microsoft.com/office/officeart/2005/8/layout/hList1"/>
    <dgm:cxn modelId="{114A6370-BC08-402A-BD87-2617E8562AAE}" type="presOf" srcId="{D7A0C2FC-1773-46DF-9A03-E9285F0C4D11}" destId="{640EB210-99A8-4BD4-AD43-9524852454B7}" srcOrd="0" destOrd="1" presId="urn:microsoft.com/office/officeart/2005/8/layout/hList1"/>
    <dgm:cxn modelId="{6060FFD5-D804-498A-8DAE-D3746C27BEEC}" type="presOf" srcId="{58774D18-F0D2-4E20-A3CD-8823EDCC516E}" destId="{E45295AA-DC1D-417D-B85C-65EE9D5E443C}" srcOrd="0" destOrd="0" presId="urn:microsoft.com/office/officeart/2005/8/layout/hList1"/>
    <dgm:cxn modelId="{D09FDF26-5ED9-44AC-A23D-CD95E20BF830}" type="presOf" srcId="{D4BDB652-B367-40FD-9A4B-D64A2D1BC2FF}" destId="{4A133626-7451-4083-B8F1-C28AE791DA4D}" srcOrd="0" destOrd="2" presId="urn:microsoft.com/office/officeart/2005/8/layout/hList1"/>
    <dgm:cxn modelId="{733CB97B-DF44-4CE2-B782-8E05FFC8044F}" srcId="{58774D18-F0D2-4E20-A3CD-8823EDCC516E}" destId="{E4ECD2A3-3554-4E38-8313-AE3CB8E9D2F2}" srcOrd="2" destOrd="0" parTransId="{A16B5431-ADD7-4E26-A7AD-93EEB7F14643}" sibTransId="{C6FFE748-26BD-43EE-84A4-28431092A203}"/>
    <dgm:cxn modelId="{147F4761-97E2-4678-B905-F8143144C2CE}" type="presOf" srcId="{3EA2F3E6-A958-48E2-93A1-1961C5FD1E03}" destId="{640EB210-99A8-4BD4-AD43-9524852454B7}" srcOrd="0" destOrd="0" presId="urn:microsoft.com/office/officeart/2005/8/layout/hList1"/>
    <dgm:cxn modelId="{95CE32C2-9813-4379-AD14-7DE5765E1D06}" srcId="{697F3353-DF2A-42FA-A546-43E52BB1E777}" destId="{DD78C44F-92A6-4CE1-BEFC-15BC1B517756}" srcOrd="0" destOrd="0" parTransId="{D4B95AE0-AF25-41B1-99E7-C9EB806AC6B8}" sibTransId="{4CC401A3-7701-48EC-9A4C-2CBF0887FF43}"/>
    <dgm:cxn modelId="{52DA2835-E99C-4FD4-A4F5-CBFEC05D4C2B}" type="presOf" srcId="{47140B76-F3EB-4118-A98A-A1E96020DBA4}" destId="{78D2D7B6-8317-4E80-B9BA-2A6B797E50BC}" srcOrd="0" destOrd="0" presId="urn:microsoft.com/office/officeart/2005/8/layout/hList1"/>
    <dgm:cxn modelId="{2006C86C-2A30-4BFB-B3B0-2AB23701CDF3}" type="presOf" srcId="{DD78C44F-92A6-4CE1-BEFC-15BC1B517756}" destId="{4A133626-7451-4083-B8F1-C28AE791DA4D}" srcOrd="0" destOrd="0" presId="urn:microsoft.com/office/officeart/2005/8/layout/hList1"/>
    <dgm:cxn modelId="{C7EE2E58-59CA-4C60-934D-DCBC7265310B}" srcId="{697F3353-DF2A-42FA-A546-43E52BB1E777}" destId="{1779D250-66EC-4B56-B400-9980F7528C70}" srcOrd="1" destOrd="0" parTransId="{E1251EBE-9598-48FE-A711-09D9DE540F2F}" sibTransId="{338FB2A0-DF09-4EF4-AEAE-545CDBFDF1F3}"/>
    <dgm:cxn modelId="{E037BE7F-2F1D-4B2B-AF4F-5EF1076DB0A1}" srcId="{697F3353-DF2A-42FA-A546-43E52BB1E777}" destId="{D4BDB652-B367-40FD-9A4B-D64A2D1BC2FF}" srcOrd="2" destOrd="0" parTransId="{2991A311-595A-49E1-9042-D4DE25552C02}" sibTransId="{0EC09428-CFB3-4FDD-9734-87F983120E7C}"/>
    <dgm:cxn modelId="{E4C231BF-FC75-4F37-B616-B3682217258D}" type="presOf" srcId="{697F3353-DF2A-42FA-A546-43E52BB1E777}" destId="{480F1073-E742-40A5-86B4-405A42E66DC1}" srcOrd="0" destOrd="0" presId="urn:microsoft.com/office/officeart/2005/8/layout/hList1"/>
    <dgm:cxn modelId="{1154BE62-8205-4011-8161-DDDB23B0EAEB}" type="presOf" srcId="{E4ECD2A3-3554-4E38-8313-AE3CB8E9D2F2}" destId="{640EB210-99A8-4BD4-AD43-9524852454B7}" srcOrd="0" destOrd="2" presId="urn:microsoft.com/office/officeart/2005/8/layout/hList1"/>
    <dgm:cxn modelId="{E87C1322-A6FE-4163-91DB-6154497753C2}" srcId="{47140B76-F3EB-4118-A98A-A1E96020DBA4}" destId="{58774D18-F0D2-4E20-A3CD-8823EDCC516E}" srcOrd="0" destOrd="0" parTransId="{959B529C-662F-415B-B963-0FF73DB1DA7A}" sibTransId="{F11F16CC-1B7C-4919-A675-4C9A47692469}"/>
    <dgm:cxn modelId="{E4681615-F662-4994-95EA-6048496370BF}" srcId="{58774D18-F0D2-4E20-A3CD-8823EDCC516E}" destId="{D7A0C2FC-1773-46DF-9A03-E9285F0C4D11}" srcOrd="1" destOrd="0" parTransId="{2B5F2A9E-25A6-4B1F-829E-BC95B665655F}" sibTransId="{01BE9568-9015-4825-84D1-E8990AF3B8DC}"/>
    <dgm:cxn modelId="{A1E1D429-86EA-4F09-ABD1-6BA8CFB165E2}" srcId="{58774D18-F0D2-4E20-A3CD-8823EDCC516E}" destId="{3EA2F3E6-A958-48E2-93A1-1961C5FD1E03}" srcOrd="0" destOrd="0" parTransId="{C8FA3994-9196-4022-A8AA-255F466AB0F8}" sibTransId="{7B36BB98-976C-4129-A0AE-C7F9C331297E}"/>
    <dgm:cxn modelId="{B534BF4C-CD9B-442B-AECE-DE584264A860}" type="presParOf" srcId="{78D2D7B6-8317-4E80-B9BA-2A6B797E50BC}" destId="{E233F057-1744-43C2-AD2D-56F9C5E3A8E1}" srcOrd="0" destOrd="0" presId="urn:microsoft.com/office/officeart/2005/8/layout/hList1"/>
    <dgm:cxn modelId="{A129BFF0-4551-45EC-834F-F76711FA3376}" type="presParOf" srcId="{E233F057-1744-43C2-AD2D-56F9C5E3A8E1}" destId="{E45295AA-DC1D-417D-B85C-65EE9D5E443C}" srcOrd="0" destOrd="0" presId="urn:microsoft.com/office/officeart/2005/8/layout/hList1"/>
    <dgm:cxn modelId="{DA24C39B-B433-4D38-AD89-FF61DFB363D2}" type="presParOf" srcId="{E233F057-1744-43C2-AD2D-56F9C5E3A8E1}" destId="{640EB210-99A8-4BD4-AD43-9524852454B7}" srcOrd="1" destOrd="0" presId="urn:microsoft.com/office/officeart/2005/8/layout/hList1"/>
    <dgm:cxn modelId="{F27A4FEE-B40C-4669-80B6-3831918CC9B8}" type="presParOf" srcId="{78D2D7B6-8317-4E80-B9BA-2A6B797E50BC}" destId="{C199D964-8989-463D-9F58-CF34194A3D20}" srcOrd="1" destOrd="0" presId="urn:microsoft.com/office/officeart/2005/8/layout/hList1"/>
    <dgm:cxn modelId="{A67358ED-E0AD-42EA-8435-E0D6E8B18B64}" type="presParOf" srcId="{78D2D7B6-8317-4E80-B9BA-2A6B797E50BC}" destId="{92867B85-E420-40D1-ABCB-901759A3F11B}" srcOrd="2" destOrd="0" presId="urn:microsoft.com/office/officeart/2005/8/layout/hList1"/>
    <dgm:cxn modelId="{39DC79B1-7AB3-4436-99E6-D44F58941E59}" type="presParOf" srcId="{92867B85-E420-40D1-ABCB-901759A3F11B}" destId="{480F1073-E742-40A5-86B4-405A42E66DC1}" srcOrd="0" destOrd="0" presId="urn:microsoft.com/office/officeart/2005/8/layout/hList1"/>
    <dgm:cxn modelId="{294AAC6E-DE96-45D5-9A9A-6AB790FD809D}" type="presParOf" srcId="{92867B85-E420-40D1-ABCB-901759A3F11B}" destId="{4A133626-7451-4083-B8F1-C28AE791DA4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295AA-DC1D-417D-B85C-65EE9D5E443C}">
      <dsp:nvSpPr>
        <dsp:cNvPr id="0" name=""/>
        <dsp:cNvSpPr/>
      </dsp:nvSpPr>
      <dsp:spPr>
        <a:xfrm>
          <a:off x="51" y="16433"/>
          <a:ext cx="4913783" cy="141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/>
            <a:t>SOAP Web Services</a:t>
          </a:r>
          <a:endParaRPr lang="hr-HR" sz="2800" kern="1200" dirty="0"/>
        </a:p>
      </dsp:txBody>
      <dsp:txXfrm>
        <a:off x="51" y="16433"/>
        <a:ext cx="4913783" cy="1411200"/>
      </dsp:txXfrm>
    </dsp:sp>
    <dsp:sp modelId="{640EB210-99A8-4BD4-AD43-9524852454B7}">
      <dsp:nvSpPr>
        <dsp:cNvPr id="0" name=""/>
        <dsp:cNvSpPr/>
      </dsp:nvSpPr>
      <dsp:spPr>
        <a:xfrm>
          <a:off x="51" y="1427633"/>
          <a:ext cx="4913783" cy="21520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0" kern="1200" smtClean="0"/>
            <a:t>Process-level integration</a:t>
          </a:r>
          <a:endParaRPr lang="hr-HR" sz="2800" kern="120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0" kern="1200" smtClean="0"/>
            <a:t>Pages</a:t>
          </a:r>
          <a:endParaRPr lang="hr-HR" sz="2800" kern="120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0" kern="1200" smtClean="0"/>
            <a:t>Codeunits</a:t>
          </a:r>
          <a:endParaRPr lang="hr-HR" sz="2800" kern="1200"/>
        </a:p>
      </dsp:txBody>
      <dsp:txXfrm>
        <a:off x="51" y="1427633"/>
        <a:ext cx="4913783" cy="2152080"/>
      </dsp:txXfrm>
    </dsp:sp>
    <dsp:sp modelId="{480F1073-E742-40A5-86B4-405A42E66DC1}">
      <dsp:nvSpPr>
        <dsp:cNvPr id="0" name=""/>
        <dsp:cNvSpPr/>
      </dsp:nvSpPr>
      <dsp:spPr>
        <a:xfrm>
          <a:off x="5601764" y="16433"/>
          <a:ext cx="4913783" cy="141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smtClean="0"/>
            <a:t>OData Web Services</a:t>
          </a:r>
          <a:endParaRPr lang="hr-HR" sz="2800" kern="1200"/>
        </a:p>
      </dsp:txBody>
      <dsp:txXfrm>
        <a:off x="5601764" y="16433"/>
        <a:ext cx="4913783" cy="1411200"/>
      </dsp:txXfrm>
    </dsp:sp>
    <dsp:sp modelId="{4A133626-7451-4083-B8F1-C28AE791DA4D}">
      <dsp:nvSpPr>
        <dsp:cNvPr id="0" name=""/>
        <dsp:cNvSpPr/>
      </dsp:nvSpPr>
      <dsp:spPr>
        <a:xfrm>
          <a:off x="5601764" y="1427633"/>
          <a:ext cx="4913783" cy="21520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0" kern="1200" smtClean="0"/>
            <a:t>Data-level integration</a:t>
          </a:r>
          <a:endParaRPr lang="hr-HR" sz="2800" kern="120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0" kern="1200" smtClean="0"/>
            <a:t>Pages</a:t>
          </a:r>
          <a:endParaRPr lang="hr-HR" sz="2800" kern="120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0" kern="1200" smtClean="0"/>
            <a:t>Queries</a:t>
          </a:r>
          <a:endParaRPr lang="hr-HR" sz="2800" kern="1200"/>
        </a:p>
      </dsp:txBody>
      <dsp:txXfrm>
        <a:off x="5601764" y="1427633"/>
        <a:ext cx="4913783" cy="2152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970DB-8EE6-4E5B-9CBE-4CA39D1A6EC2}" type="datetimeFigureOut">
              <a:rPr lang="en-US" smtClean="0"/>
              <a:t>5/25/2015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55828-8ECA-4525-A47E-5E299A14B1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01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BA4BD-4FF2-4D57-AC82-912AEA3483C0}" type="datetimeFigureOut">
              <a:rPr lang="hr-HR" smtClean="0"/>
              <a:t>25.5.2015.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13D33-D873-491F-9CCD-12E0BCF049B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4622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0446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28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92316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9036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91605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6771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3173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14087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5611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23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00388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3D33-D873-491F-9CCD-12E0BCF049B7}" type="slidenum">
              <a:rPr lang="hr-HR" smtClean="0"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9287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100000">
              <a:schemeClr val="accent3"/>
            </a:gs>
            <a:gs pos="0">
              <a:schemeClr val="accent1"/>
            </a:gs>
          </a:gsLst>
          <a:lin ang="14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 userDrawn="1"/>
        </p:nvGrpSpPr>
        <p:grpSpPr>
          <a:xfrm>
            <a:off x="-1" y="0"/>
            <a:ext cx="12192001" cy="6858639"/>
            <a:chOff x="-1" y="-1"/>
            <a:chExt cx="12192001" cy="6858639"/>
          </a:xfrm>
        </p:grpSpPr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831769" y="-1"/>
              <a:ext cx="10777861" cy="6858639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0" h="5110">
                  <a:moveTo>
                    <a:pt x="3840" y="0"/>
                  </a:moveTo>
                  <a:lnTo>
                    <a:pt x="0" y="0"/>
                  </a:lnTo>
                  <a:lnTo>
                    <a:pt x="6337" y="5110"/>
                  </a:lnTo>
                  <a:lnTo>
                    <a:pt x="8030" y="5110"/>
                  </a:lnTo>
                  <a:lnTo>
                    <a:pt x="3840" y="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lumMod val="50000"/>
                    <a:alpha val="20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347084" y="-1"/>
              <a:ext cx="10318828" cy="6858639"/>
            </a:xfrm>
            <a:custGeom>
              <a:avLst/>
              <a:gdLst>
                <a:gd name="T0" fmla="*/ 7688 w 7688"/>
                <a:gd name="T1" fmla="*/ 0 h 5110"/>
                <a:gd name="T2" fmla="*/ 5495 w 7688"/>
                <a:gd name="T3" fmla="*/ 0 h 5110"/>
                <a:gd name="T4" fmla="*/ 0 w 7688"/>
                <a:gd name="T5" fmla="*/ 5110 h 5110"/>
                <a:gd name="T6" fmla="*/ 5050 w 7688"/>
                <a:gd name="T7" fmla="*/ 5110 h 5110"/>
                <a:gd name="T8" fmla="*/ 7495 w 7688"/>
                <a:gd name="T9" fmla="*/ 376 h 5110"/>
                <a:gd name="T10" fmla="*/ 7688 w 7688"/>
                <a:gd name="T11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88" h="5110">
                  <a:moveTo>
                    <a:pt x="7688" y="0"/>
                  </a:moveTo>
                  <a:lnTo>
                    <a:pt x="5495" y="0"/>
                  </a:lnTo>
                  <a:lnTo>
                    <a:pt x="0" y="5110"/>
                  </a:lnTo>
                  <a:lnTo>
                    <a:pt x="5050" y="5110"/>
                  </a:lnTo>
                  <a:lnTo>
                    <a:pt x="7495" y="376"/>
                  </a:lnTo>
                  <a:lnTo>
                    <a:pt x="7688" y="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  <a:alpha val="30000"/>
                  </a:schemeClr>
                </a:gs>
                <a:gs pos="0">
                  <a:schemeClr val="accent2">
                    <a:alpha val="20000"/>
                  </a:schemeClr>
                </a:gs>
              </a:gsLst>
              <a:lin ang="19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-1" y="398050"/>
              <a:ext cx="12192001" cy="5753528"/>
            </a:xfrm>
            <a:custGeom>
              <a:avLst/>
              <a:gdLst>
                <a:gd name="T0" fmla="*/ 0 w 9078"/>
                <a:gd name="T1" fmla="*/ 0 h 4284"/>
                <a:gd name="T2" fmla="*/ 0 w 9078"/>
                <a:gd name="T3" fmla="*/ 3607 h 4284"/>
                <a:gd name="T4" fmla="*/ 9078 w 9078"/>
                <a:gd name="T5" fmla="*/ 4284 h 4284"/>
                <a:gd name="T6" fmla="*/ 9078 w 9078"/>
                <a:gd name="T7" fmla="*/ 2703 h 4284"/>
                <a:gd name="T8" fmla="*/ 0 w 9078"/>
                <a:gd name="T9" fmla="*/ 0 h 4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4284">
                  <a:moveTo>
                    <a:pt x="0" y="0"/>
                  </a:moveTo>
                  <a:lnTo>
                    <a:pt x="0" y="3607"/>
                  </a:lnTo>
                  <a:lnTo>
                    <a:pt x="9078" y="4284"/>
                  </a:lnTo>
                  <a:lnTo>
                    <a:pt x="9078" y="2703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1800">
                  <a:schemeClr val="accent3">
                    <a:alpha val="30000"/>
                  </a:schemeClr>
                </a:gs>
                <a:gs pos="100000">
                  <a:schemeClr val="accent2">
                    <a:alpha val="10000"/>
                  </a:schemeClr>
                </a:gs>
                <a:gs pos="0">
                  <a:schemeClr val="accent2">
                    <a:alpha val="20000"/>
                  </a:schemeClr>
                </a:gs>
              </a:gsLst>
              <a:lin ang="66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1447222" y="475725"/>
              <a:ext cx="10744778" cy="6382913"/>
            </a:xfrm>
            <a:custGeom>
              <a:avLst/>
              <a:gdLst>
                <a:gd name="T0" fmla="*/ 7968 w 7968"/>
                <a:gd name="T1" fmla="*/ 0 h 4740"/>
                <a:gd name="T2" fmla="*/ 0 w 7968"/>
                <a:gd name="T3" fmla="*/ 4731 h 4740"/>
                <a:gd name="T4" fmla="*/ 5164 w 7968"/>
                <a:gd name="T5" fmla="*/ 4740 h 4740"/>
                <a:gd name="T6" fmla="*/ 7968 w 7968"/>
                <a:gd name="T7" fmla="*/ 1580 h 4740"/>
                <a:gd name="T8" fmla="*/ 7968 w 7968"/>
                <a:gd name="T9" fmla="*/ 0 h 4740"/>
                <a:gd name="connsiteX0" fmla="*/ 10015 w 10015"/>
                <a:gd name="connsiteY0" fmla="*/ 0 h 10001"/>
                <a:gd name="connsiteX1" fmla="*/ 0 w 10015"/>
                <a:gd name="connsiteY1" fmla="*/ 10001 h 10001"/>
                <a:gd name="connsiteX2" fmla="*/ 6496 w 10015"/>
                <a:gd name="connsiteY2" fmla="*/ 10000 h 10001"/>
                <a:gd name="connsiteX3" fmla="*/ 10015 w 10015"/>
                <a:gd name="connsiteY3" fmla="*/ 3333 h 10001"/>
                <a:gd name="connsiteX4" fmla="*/ 10015 w 10015"/>
                <a:gd name="connsiteY4" fmla="*/ 0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5" h="10001">
                  <a:moveTo>
                    <a:pt x="10015" y="0"/>
                  </a:moveTo>
                  <a:lnTo>
                    <a:pt x="0" y="10001"/>
                  </a:lnTo>
                  <a:lnTo>
                    <a:pt x="6496" y="10000"/>
                  </a:lnTo>
                  <a:lnTo>
                    <a:pt x="10015" y="3333"/>
                  </a:lnTo>
                  <a:lnTo>
                    <a:pt x="10015" y="0"/>
                  </a:lnTo>
                  <a:close/>
                </a:path>
              </a:pathLst>
            </a:custGeom>
            <a:gradFill>
              <a:gsLst>
                <a:gs pos="100000">
                  <a:schemeClr val="accent2">
                    <a:alpha val="10000"/>
                  </a:schemeClr>
                </a:gs>
                <a:gs pos="0">
                  <a:schemeClr val="accent2">
                    <a:alpha val="10000"/>
                  </a:schemeClr>
                </a:gs>
              </a:gsLst>
              <a:lin ang="14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9" name="Group 28" descr="abstract background design"/>
          <p:cNvGrpSpPr/>
          <p:nvPr userDrawn="1"/>
        </p:nvGrpSpPr>
        <p:grpSpPr>
          <a:xfrm>
            <a:off x="0" y="-638"/>
            <a:ext cx="12201526" cy="6858638"/>
            <a:chOff x="0" y="618575"/>
            <a:chExt cx="12201526" cy="6858638"/>
          </a:xfrm>
        </p:grpSpPr>
        <p:sp>
          <p:nvSpPr>
            <p:cNvPr id="27" name="Rectangle 26"/>
            <p:cNvSpPr/>
            <p:nvPr userDrawn="1"/>
          </p:nvSpPr>
          <p:spPr>
            <a:xfrm>
              <a:off x="0" y="618575"/>
              <a:ext cx="12192000" cy="6858638"/>
            </a:xfrm>
            <a:prstGeom prst="rect">
              <a:avLst/>
            </a:prstGeom>
            <a:gradFill>
              <a:gsLst>
                <a:gs pos="100000">
                  <a:schemeClr val="accent3">
                    <a:alpha val="0"/>
                  </a:schemeClr>
                </a:gs>
                <a:gs pos="0">
                  <a:schemeClr val="accent2">
                    <a:alpha val="5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9526" y="618894"/>
              <a:ext cx="12192000" cy="6858001"/>
            </a:xfrm>
            <a:prstGeom prst="rect">
              <a:avLst/>
            </a:prstGeom>
            <a:gradFill>
              <a:gsLst>
                <a:gs pos="67000">
                  <a:schemeClr val="accent3">
                    <a:alpha val="0"/>
                  </a:schemeClr>
                </a:gs>
                <a:gs pos="0">
                  <a:schemeClr val="accent2">
                    <a:alpha val="20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1700" y="2386584"/>
            <a:ext cx="9175668" cy="2852928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1700" y="5296060"/>
            <a:ext cx="9175668" cy="1561622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Freeform 10"/>
          <p:cNvSpPr>
            <a:spLocks/>
          </p:cNvSpPr>
          <p:nvPr userDrawn="1"/>
        </p:nvSpPr>
        <p:spPr bwMode="auto">
          <a:xfrm>
            <a:off x="-1109663" y="28575"/>
            <a:ext cx="14411326" cy="6800850"/>
          </a:xfrm>
          <a:custGeom>
            <a:avLst/>
            <a:gdLst>
              <a:gd name="T0" fmla="*/ 0 w 9078"/>
              <a:gd name="T1" fmla="*/ 0 h 4284"/>
              <a:gd name="T2" fmla="*/ 0 w 9078"/>
              <a:gd name="T3" fmla="*/ 3607 h 4284"/>
              <a:gd name="T4" fmla="*/ 9078 w 9078"/>
              <a:gd name="T5" fmla="*/ 4284 h 4284"/>
              <a:gd name="T6" fmla="*/ 9078 w 9078"/>
              <a:gd name="T7" fmla="*/ 2703 h 4284"/>
              <a:gd name="T8" fmla="*/ 0 w 9078"/>
              <a:gd name="T9" fmla="*/ 0 h 4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78" h="4284">
                <a:moveTo>
                  <a:pt x="0" y="0"/>
                </a:moveTo>
                <a:lnTo>
                  <a:pt x="0" y="3607"/>
                </a:lnTo>
                <a:lnTo>
                  <a:pt x="9078" y="4284"/>
                </a:lnTo>
                <a:lnTo>
                  <a:pt x="9078" y="2703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Freeform 15"/>
          <p:cNvSpPr>
            <a:spLocks/>
          </p:cNvSpPr>
          <p:nvPr userDrawn="1"/>
        </p:nvSpPr>
        <p:spPr bwMode="auto">
          <a:xfrm>
            <a:off x="-3175" y="-627063"/>
            <a:ext cx="12204700" cy="8112126"/>
          </a:xfrm>
          <a:custGeom>
            <a:avLst/>
            <a:gdLst>
              <a:gd name="T0" fmla="*/ 7688 w 7688"/>
              <a:gd name="T1" fmla="*/ 0 h 5110"/>
              <a:gd name="T2" fmla="*/ 5495 w 7688"/>
              <a:gd name="T3" fmla="*/ 0 h 5110"/>
              <a:gd name="T4" fmla="*/ 0 w 7688"/>
              <a:gd name="T5" fmla="*/ 5110 h 5110"/>
              <a:gd name="T6" fmla="*/ 5050 w 7688"/>
              <a:gd name="T7" fmla="*/ 5110 h 5110"/>
              <a:gd name="T8" fmla="*/ 7495 w 7688"/>
              <a:gd name="T9" fmla="*/ 376 h 5110"/>
              <a:gd name="T10" fmla="*/ 7688 w 7688"/>
              <a:gd name="T11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88" h="5110">
                <a:moveTo>
                  <a:pt x="7688" y="0"/>
                </a:moveTo>
                <a:lnTo>
                  <a:pt x="5495" y="0"/>
                </a:lnTo>
                <a:lnTo>
                  <a:pt x="0" y="5110"/>
                </a:lnTo>
                <a:lnTo>
                  <a:pt x="5050" y="5110"/>
                </a:lnTo>
                <a:lnTo>
                  <a:pt x="7495" y="376"/>
                </a:lnTo>
                <a:lnTo>
                  <a:pt x="768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21" y="4278056"/>
            <a:ext cx="1155194" cy="108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13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-1" y="-2971"/>
            <a:ext cx="12192001" cy="6866062"/>
            <a:chOff x="-1" y="-2971"/>
            <a:chExt cx="12192001" cy="6866062"/>
          </a:xfrm>
        </p:grpSpPr>
        <p:sp>
          <p:nvSpPr>
            <p:cNvPr id="14" name="Freeform 37"/>
            <p:cNvSpPr>
              <a:spLocks/>
            </p:cNvSpPr>
            <p:nvPr userDrawn="1"/>
          </p:nvSpPr>
          <p:spPr bwMode="auto">
            <a:xfrm>
              <a:off x="0" y="-2971"/>
              <a:ext cx="10287000" cy="6866062"/>
            </a:xfrm>
            <a:custGeom>
              <a:avLst/>
              <a:gdLst>
                <a:gd name="T0" fmla="*/ 6663 w 7656"/>
                <a:gd name="T1" fmla="*/ 0 h 5110"/>
                <a:gd name="T2" fmla="*/ 0 w 7656"/>
                <a:gd name="T3" fmla="*/ 5110 h 5110"/>
                <a:gd name="T4" fmla="*/ 4772 w 7656"/>
                <a:gd name="T5" fmla="*/ 5110 h 5110"/>
                <a:gd name="T6" fmla="*/ 7656 w 7656"/>
                <a:gd name="T7" fmla="*/ 0 h 5110"/>
                <a:gd name="T8" fmla="*/ 6663 w 765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56" h="5110">
                  <a:moveTo>
                    <a:pt x="6663" y="0"/>
                  </a:moveTo>
                  <a:lnTo>
                    <a:pt x="0" y="5110"/>
                  </a:lnTo>
                  <a:lnTo>
                    <a:pt x="4772" y="5110"/>
                  </a:lnTo>
                  <a:lnTo>
                    <a:pt x="7656" y="0"/>
                  </a:lnTo>
                  <a:lnTo>
                    <a:pt x="6663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33"/>
            <p:cNvSpPr>
              <a:spLocks/>
            </p:cNvSpPr>
            <p:nvPr userDrawn="1"/>
          </p:nvSpPr>
          <p:spPr bwMode="auto">
            <a:xfrm>
              <a:off x="-1" y="0"/>
              <a:ext cx="5430032" cy="6858000"/>
            </a:xfrm>
            <a:custGeom>
              <a:avLst/>
              <a:gdLst>
                <a:gd name="T0" fmla="*/ 0 w 4046"/>
                <a:gd name="T1" fmla="*/ 0 h 5110"/>
                <a:gd name="T2" fmla="*/ 2437 w 4046"/>
                <a:gd name="T3" fmla="*/ 0 h 5110"/>
                <a:gd name="T4" fmla="*/ 4046 w 4046"/>
                <a:gd name="T5" fmla="*/ 5110 h 5110"/>
                <a:gd name="T6" fmla="*/ 2664 w 4046"/>
                <a:gd name="T7" fmla="*/ 5110 h 5110"/>
                <a:gd name="T8" fmla="*/ 0 w 404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6" h="5110">
                  <a:moveTo>
                    <a:pt x="0" y="0"/>
                  </a:moveTo>
                  <a:lnTo>
                    <a:pt x="2437" y="0"/>
                  </a:lnTo>
                  <a:lnTo>
                    <a:pt x="4046" y="5110"/>
                  </a:lnTo>
                  <a:lnTo>
                    <a:pt x="2664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29"/>
            <p:cNvSpPr>
              <a:spLocks/>
            </p:cNvSpPr>
            <p:nvPr userDrawn="1"/>
          </p:nvSpPr>
          <p:spPr bwMode="auto">
            <a:xfrm>
              <a:off x="1205778" y="-1"/>
              <a:ext cx="10986222" cy="6858001"/>
            </a:xfrm>
            <a:custGeom>
              <a:avLst/>
              <a:gdLst>
                <a:gd name="T0" fmla="*/ 0 w 8186"/>
                <a:gd name="T1" fmla="*/ 0 h 5110"/>
                <a:gd name="T2" fmla="*/ 5278 w 8186"/>
                <a:gd name="T3" fmla="*/ 0 h 5110"/>
                <a:gd name="T4" fmla="*/ 8186 w 8186"/>
                <a:gd name="T5" fmla="*/ 5110 h 5110"/>
                <a:gd name="T6" fmla="*/ 6479 w 8186"/>
                <a:gd name="T7" fmla="*/ 5110 h 5110"/>
                <a:gd name="T8" fmla="*/ 0 w 818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86" h="5110">
                  <a:moveTo>
                    <a:pt x="0" y="0"/>
                  </a:moveTo>
                  <a:lnTo>
                    <a:pt x="5278" y="0"/>
                  </a:lnTo>
                  <a:lnTo>
                    <a:pt x="8186" y="5110"/>
                  </a:lnTo>
                  <a:lnTo>
                    <a:pt x="6479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25"/>
            <p:cNvSpPr>
              <a:spLocks/>
            </p:cNvSpPr>
            <p:nvPr userDrawn="1"/>
          </p:nvSpPr>
          <p:spPr bwMode="auto">
            <a:xfrm>
              <a:off x="6996758" y="0"/>
              <a:ext cx="4495800" cy="6858000"/>
            </a:xfrm>
            <a:custGeom>
              <a:avLst/>
              <a:gdLst>
                <a:gd name="T0" fmla="*/ 0 w 2832"/>
                <a:gd name="T1" fmla="*/ 0 h 4320"/>
                <a:gd name="T2" fmla="*/ 526 w 2832"/>
                <a:gd name="T3" fmla="*/ 4320 h 4320"/>
                <a:gd name="T4" fmla="*/ 2015 w 2832"/>
                <a:gd name="T5" fmla="*/ 4320 h 4320"/>
                <a:gd name="T6" fmla="*/ 2832 w 2832"/>
                <a:gd name="T7" fmla="*/ 0 h 4320"/>
                <a:gd name="T8" fmla="*/ 0 w 2832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2" h="4320">
                  <a:moveTo>
                    <a:pt x="0" y="0"/>
                  </a:moveTo>
                  <a:lnTo>
                    <a:pt x="526" y="4320"/>
                  </a:lnTo>
                  <a:lnTo>
                    <a:pt x="2015" y="4320"/>
                  </a:lnTo>
                  <a:lnTo>
                    <a:pt x="2832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>
              <a:off x="2487614" y="-1"/>
              <a:ext cx="6095702" cy="6858001"/>
            </a:xfrm>
            <a:custGeom>
              <a:avLst/>
              <a:gdLst>
                <a:gd name="T0" fmla="*/ 2157 w 4542"/>
                <a:gd name="T1" fmla="*/ 0 h 5110"/>
                <a:gd name="T2" fmla="*/ 1183 w 4542"/>
                <a:gd name="T3" fmla="*/ 0 h 5110"/>
                <a:gd name="T4" fmla="*/ 0 w 4542"/>
                <a:gd name="T5" fmla="*/ 5110 h 5110"/>
                <a:gd name="T6" fmla="*/ 4542 w 4542"/>
                <a:gd name="T7" fmla="*/ 5110 h 5110"/>
                <a:gd name="T8" fmla="*/ 2157 w 4542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42" h="5110">
                  <a:moveTo>
                    <a:pt x="2157" y="0"/>
                  </a:moveTo>
                  <a:lnTo>
                    <a:pt x="1183" y="0"/>
                  </a:lnTo>
                  <a:lnTo>
                    <a:pt x="0" y="5110"/>
                  </a:lnTo>
                  <a:lnTo>
                    <a:pt x="4542" y="5110"/>
                  </a:lnTo>
                  <a:lnTo>
                    <a:pt x="2157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-1" y="798700"/>
              <a:ext cx="12192001" cy="4781176"/>
            </a:xfrm>
            <a:custGeom>
              <a:avLst/>
              <a:gdLst>
                <a:gd name="T0" fmla="*/ 0 w 9078"/>
                <a:gd name="T1" fmla="*/ 0 h 3560"/>
                <a:gd name="T2" fmla="*/ 9078 w 9078"/>
                <a:gd name="T3" fmla="*/ 672 h 3560"/>
                <a:gd name="T4" fmla="*/ 9078 w 9078"/>
                <a:gd name="T5" fmla="*/ 3560 h 3560"/>
                <a:gd name="T6" fmla="*/ 0 w 9078"/>
                <a:gd name="T7" fmla="*/ 985 h 3560"/>
                <a:gd name="T8" fmla="*/ 0 w 9078"/>
                <a:gd name="T9" fmla="*/ 0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3560">
                  <a:moveTo>
                    <a:pt x="0" y="0"/>
                  </a:moveTo>
                  <a:lnTo>
                    <a:pt x="9078" y="672"/>
                  </a:lnTo>
                  <a:lnTo>
                    <a:pt x="9078" y="3560"/>
                  </a:lnTo>
                  <a:lnTo>
                    <a:pt x="0" y="98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0" name="Rectangle 19"/>
          <p:cNvSpPr/>
          <p:nvPr userDrawn="1"/>
        </p:nvSpPr>
        <p:spPr>
          <a:xfrm>
            <a:off x="0" y="416"/>
            <a:ext cx="12192000" cy="6858000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75000"/>
                  <a:alpha val="2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 descr="abstract background design"/>
          <p:cNvGrpSpPr/>
          <p:nvPr userDrawn="1"/>
        </p:nvGrpSpPr>
        <p:grpSpPr>
          <a:xfrm>
            <a:off x="-1366" y="-4114"/>
            <a:ext cx="5035003" cy="6865834"/>
            <a:chOff x="-1366" y="-4114"/>
            <a:chExt cx="5035003" cy="6865834"/>
          </a:xfrm>
        </p:grpSpPr>
        <p:sp>
          <p:nvSpPr>
            <p:cNvPr id="9" name="Rectangle 1040"/>
            <p:cNvSpPr/>
            <p:nvPr userDrawn="1"/>
          </p:nvSpPr>
          <p:spPr>
            <a:xfrm>
              <a:off x="-1366" y="-2385"/>
              <a:ext cx="5035002" cy="6859550"/>
            </a:xfrm>
            <a:custGeom>
              <a:avLst/>
              <a:gdLst>
                <a:gd name="connsiteX0" fmla="*/ 0 w 12192000"/>
                <a:gd name="connsiteY0" fmla="*/ 0 h 556282"/>
                <a:gd name="connsiteX1" fmla="*/ 12192000 w 12192000"/>
                <a:gd name="connsiteY1" fmla="*/ 0 h 556282"/>
                <a:gd name="connsiteX2" fmla="*/ 12192000 w 12192000"/>
                <a:gd name="connsiteY2" fmla="*/ 556282 h 556282"/>
                <a:gd name="connsiteX3" fmla="*/ 0 w 12192000"/>
                <a:gd name="connsiteY3" fmla="*/ 556282 h 556282"/>
                <a:gd name="connsiteX4" fmla="*/ 0 w 12192000"/>
                <a:gd name="connsiteY4" fmla="*/ 0 h 556282"/>
                <a:gd name="connsiteX0" fmla="*/ 0 w 12206068"/>
                <a:gd name="connsiteY0" fmla="*/ 1026941 h 1583223"/>
                <a:gd name="connsiteX1" fmla="*/ 12206068 w 12206068"/>
                <a:gd name="connsiteY1" fmla="*/ 0 h 1583223"/>
                <a:gd name="connsiteX2" fmla="*/ 12192000 w 12206068"/>
                <a:gd name="connsiteY2" fmla="*/ 1583223 h 1583223"/>
                <a:gd name="connsiteX3" fmla="*/ 0 w 12206068"/>
                <a:gd name="connsiteY3" fmla="*/ 1583223 h 1583223"/>
                <a:gd name="connsiteX4" fmla="*/ 0 w 12206068"/>
                <a:gd name="connsiteY4" fmla="*/ 1026941 h 1583223"/>
                <a:gd name="connsiteX0" fmla="*/ 0 w 12192000"/>
                <a:gd name="connsiteY0" fmla="*/ 34281 h 590563"/>
                <a:gd name="connsiteX1" fmla="*/ 12086619 w 12192000"/>
                <a:gd name="connsiteY1" fmla="*/ 0 h 590563"/>
                <a:gd name="connsiteX2" fmla="*/ 12192000 w 12192000"/>
                <a:gd name="connsiteY2" fmla="*/ 590563 h 590563"/>
                <a:gd name="connsiteX3" fmla="*/ 0 w 12192000"/>
                <a:gd name="connsiteY3" fmla="*/ 590563 h 590563"/>
                <a:gd name="connsiteX4" fmla="*/ 0 w 12192000"/>
                <a:gd name="connsiteY4" fmla="*/ 34281 h 590563"/>
                <a:gd name="connsiteX0" fmla="*/ 0 w 12193711"/>
                <a:gd name="connsiteY0" fmla="*/ 244346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0 w 12193711"/>
                <a:gd name="connsiteY4" fmla="*/ 244346 h 800628"/>
                <a:gd name="connsiteX0" fmla="*/ 98854 w 12193711"/>
                <a:gd name="connsiteY0" fmla="*/ 577978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98854 w 12193711"/>
                <a:gd name="connsiteY4" fmla="*/ 577978 h 800628"/>
                <a:gd name="connsiteX0" fmla="*/ 4119 w 12193711"/>
                <a:gd name="connsiteY0" fmla="*/ 606811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4119 w 12193711"/>
                <a:gd name="connsiteY4" fmla="*/ 606811 h 800628"/>
                <a:gd name="connsiteX0" fmla="*/ 135924 w 12193711"/>
                <a:gd name="connsiteY0" fmla="*/ 590335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135924 w 12193711"/>
                <a:gd name="connsiteY4" fmla="*/ 590335 h 800628"/>
                <a:gd name="connsiteX0" fmla="*/ 0 w 12197830"/>
                <a:gd name="connsiteY0" fmla="*/ 577978 h 800628"/>
                <a:gd name="connsiteX1" fmla="*/ 12197830 w 12197830"/>
                <a:gd name="connsiteY1" fmla="*/ 0 h 800628"/>
                <a:gd name="connsiteX2" fmla="*/ 12196119 w 12197830"/>
                <a:gd name="connsiteY2" fmla="*/ 800628 h 800628"/>
                <a:gd name="connsiteX3" fmla="*/ 4119 w 12197830"/>
                <a:gd name="connsiteY3" fmla="*/ 800628 h 800628"/>
                <a:gd name="connsiteX4" fmla="*/ 0 w 12197830"/>
                <a:gd name="connsiteY4" fmla="*/ 577978 h 800628"/>
                <a:gd name="connsiteX0" fmla="*/ 0 w 12196127"/>
                <a:gd name="connsiteY0" fmla="*/ 414454 h 637104"/>
                <a:gd name="connsiteX1" fmla="*/ 12167795 w 12196127"/>
                <a:gd name="connsiteY1" fmla="*/ 0 h 637104"/>
                <a:gd name="connsiteX2" fmla="*/ 12196119 w 12196127"/>
                <a:gd name="connsiteY2" fmla="*/ 637104 h 637104"/>
                <a:gd name="connsiteX3" fmla="*/ 4119 w 12196127"/>
                <a:gd name="connsiteY3" fmla="*/ 637104 h 637104"/>
                <a:gd name="connsiteX4" fmla="*/ 0 w 12196127"/>
                <a:gd name="connsiteY4" fmla="*/ 414454 h 637104"/>
                <a:gd name="connsiteX0" fmla="*/ 0 w 12196196"/>
                <a:gd name="connsiteY0" fmla="*/ 411116 h 633766"/>
                <a:gd name="connsiteX1" fmla="*/ 12194493 w 12196196"/>
                <a:gd name="connsiteY1" fmla="*/ 0 h 633766"/>
                <a:gd name="connsiteX2" fmla="*/ 12196119 w 12196196"/>
                <a:gd name="connsiteY2" fmla="*/ 633766 h 633766"/>
                <a:gd name="connsiteX3" fmla="*/ 4119 w 12196196"/>
                <a:gd name="connsiteY3" fmla="*/ 633766 h 633766"/>
                <a:gd name="connsiteX4" fmla="*/ 0 w 12196196"/>
                <a:gd name="connsiteY4" fmla="*/ 411116 h 633766"/>
                <a:gd name="connsiteX0" fmla="*/ 0 w 12196123"/>
                <a:gd name="connsiteY0" fmla="*/ 374407 h 597057"/>
                <a:gd name="connsiteX1" fmla="*/ 12147772 w 12196123"/>
                <a:gd name="connsiteY1" fmla="*/ 0 h 597057"/>
                <a:gd name="connsiteX2" fmla="*/ 12196119 w 12196123"/>
                <a:gd name="connsiteY2" fmla="*/ 597057 h 597057"/>
                <a:gd name="connsiteX3" fmla="*/ 4119 w 12196123"/>
                <a:gd name="connsiteY3" fmla="*/ 597057 h 597057"/>
                <a:gd name="connsiteX4" fmla="*/ 0 w 12196123"/>
                <a:gd name="connsiteY4" fmla="*/ 374407 h 597057"/>
                <a:gd name="connsiteX0" fmla="*/ 0 w 12196196"/>
                <a:gd name="connsiteY0" fmla="*/ 404442 h 627092"/>
                <a:gd name="connsiteX1" fmla="*/ 12194493 w 12196196"/>
                <a:gd name="connsiteY1" fmla="*/ 0 h 627092"/>
                <a:gd name="connsiteX2" fmla="*/ 12196119 w 12196196"/>
                <a:gd name="connsiteY2" fmla="*/ 627092 h 627092"/>
                <a:gd name="connsiteX3" fmla="*/ 4119 w 12196196"/>
                <a:gd name="connsiteY3" fmla="*/ 627092 h 627092"/>
                <a:gd name="connsiteX4" fmla="*/ 0 w 12196196"/>
                <a:gd name="connsiteY4" fmla="*/ 404442 h 627092"/>
                <a:gd name="connsiteX0" fmla="*/ 0 w 12196123"/>
                <a:gd name="connsiteY0" fmla="*/ 391093 h 613743"/>
                <a:gd name="connsiteX1" fmla="*/ 12141097 w 12196123"/>
                <a:gd name="connsiteY1" fmla="*/ 0 h 613743"/>
                <a:gd name="connsiteX2" fmla="*/ 12196119 w 12196123"/>
                <a:gd name="connsiteY2" fmla="*/ 613743 h 613743"/>
                <a:gd name="connsiteX3" fmla="*/ 4119 w 12196123"/>
                <a:gd name="connsiteY3" fmla="*/ 613743 h 613743"/>
                <a:gd name="connsiteX4" fmla="*/ 0 w 12196123"/>
                <a:gd name="connsiteY4" fmla="*/ 391093 h 613743"/>
                <a:gd name="connsiteX0" fmla="*/ 0 w 12197830"/>
                <a:gd name="connsiteY0" fmla="*/ 407779 h 630429"/>
                <a:gd name="connsiteX1" fmla="*/ 12197830 w 12197830"/>
                <a:gd name="connsiteY1" fmla="*/ 0 h 630429"/>
                <a:gd name="connsiteX2" fmla="*/ 12196119 w 12197830"/>
                <a:gd name="connsiteY2" fmla="*/ 630429 h 630429"/>
                <a:gd name="connsiteX3" fmla="*/ 4119 w 12197830"/>
                <a:gd name="connsiteY3" fmla="*/ 630429 h 630429"/>
                <a:gd name="connsiteX4" fmla="*/ 0 w 12197830"/>
                <a:gd name="connsiteY4" fmla="*/ 407779 h 630429"/>
                <a:gd name="connsiteX0" fmla="*/ 0 w 12197830"/>
                <a:gd name="connsiteY0" fmla="*/ 0 h 6877450"/>
                <a:gd name="connsiteX1" fmla="*/ 12197830 w 12197830"/>
                <a:gd name="connsiteY1" fmla="*/ 6247021 h 6877450"/>
                <a:gd name="connsiteX2" fmla="*/ 12196119 w 12197830"/>
                <a:gd name="connsiteY2" fmla="*/ 6877450 h 6877450"/>
                <a:gd name="connsiteX3" fmla="*/ 4119 w 12197830"/>
                <a:gd name="connsiteY3" fmla="*/ 6877450 h 6877450"/>
                <a:gd name="connsiteX4" fmla="*/ 0 w 12197830"/>
                <a:gd name="connsiteY4" fmla="*/ 0 h 6877450"/>
                <a:gd name="connsiteX0" fmla="*/ 0 w 12196119"/>
                <a:gd name="connsiteY0" fmla="*/ 1379 h 6878829"/>
                <a:gd name="connsiteX1" fmla="*/ 4996930 w 12196119"/>
                <a:gd name="connsiteY1" fmla="*/ 0 h 6878829"/>
                <a:gd name="connsiteX2" fmla="*/ 12196119 w 12196119"/>
                <a:gd name="connsiteY2" fmla="*/ 6878829 h 6878829"/>
                <a:gd name="connsiteX3" fmla="*/ 4119 w 12196119"/>
                <a:gd name="connsiteY3" fmla="*/ 6878829 h 6878829"/>
                <a:gd name="connsiteX4" fmla="*/ 0 w 12196119"/>
                <a:gd name="connsiteY4" fmla="*/ 1379 h 6878829"/>
                <a:gd name="connsiteX0" fmla="*/ 0 w 5350819"/>
                <a:gd name="connsiteY0" fmla="*/ 1379 h 6878829"/>
                <a:gd name="connsiteX1" fmla="*/ 4996930 w 5350819"/>
                <a:gd name="connsiteY1" fmla="*/ 0 h 6878829"/>
                <a:gd name="connsiteX2" fmla="*/ 5350819 w 5350819"/>
                <a:gd name="connsiteY2" fmla="*/ 6878829 h 6878829"/>
                <a:gd name="connsiteX3" fmla="*/ 4119 w 5350819"/>
                <a:gd name="connsiteY3" fmla="*/ 6878829 h 6878829"/>
                <a:gd name="connsiteX4" fmla="*/ 0 w 5350819"/>
                <a:gd name="connsiteY4" fmla="*/ 1379 h 6878829"/>
                <a:gd name="connsiteX0" fmla="*/ 0 w 5350819"/>
                <a:gd name="connsiteY0" fmla="*/ 1379 h 6878829"/>
                <a:gd name="connsiteX1" fmla="*/ 4044430 w 5350819"/>
                <a:gd name="connsiteY1" fmla="*/ 0 h 6878829"/>
                <a:gd name="connsiteX2" fmla="*/ 5350819 w 5350819"/>
                <a:gd name="connsiteY2" fmla="*/ 6878829 h 6878829"/>
                <a:gd name="connsiteX3" fmla="*/ 4119 w 5350819"/>
                <a:gd name="connsiteY3" fmla="*/ 6878829 h 6878829"/>
                <a:gd name="connsiteX4" fmla="*/ 0 w 5350819"/>
                <a:gd name="connsiteY4" fmla="*/ 1379 h 6878829"/>
                <a:gd name="connsiteX0" fmla="*/ 0 w 5046019"/>
                <a:gd name="connsiteY0" fmla="*/ 1379 h 6878829"/>
                <a:gd name="connsiteX1" fmla="*/ 4044430 w 5046019"/>
                <a:gd name="connsiteY1" fmla="*/ 0 h 6878829"/>
                <a:gd name="connsiteX2" fmla="*/ 5046019 w 5046019"/>
                <a:gd name="connsiteY2" fmla="*/ 6878829 h 6878829"/>
                <a:gd name="connsiteX3" fmla="*/ 4119 w 5046019"/>
                <a:gd name="connsiteY3" fmla="*/ 6878829 h 6878829"/>
                <a:gd name="connsiteX4" fmla="*/ 0 w 5046019"/>
                <a:gd name="connsiteY4" fmla="*/ 1379 h 6878829"/>
                <a:gd name="connsiteX0" fmla="*/ 0 w 5046019"/>
                <a:gd name="connsiteY0" fmla="*/ 0 h 6877450"/>
                <a:gd name="connsiteX1" fmla="*/ 4052693 w 5046019"/>
                <a:gd name="connsiteY1" fmla="*/ 72985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47185 w 5046019"/>
                <a:gd name="connsiteY1" fmla="*/ 9638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58202 w 5046019"/>
                <a:gd name="connsiteY1" fmla="*/ 64722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52694 w 5046019"/>
                <a:gd name="connsiteY1" fmla="*/ 6884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3265"/>
                <a:gd name="connsiteY0" fmla="*/ 31675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5 w 5043265"/>
                <a:gd name="connsiteY3" fmla="*/ 6870566 h 6870566"/>
                <a:gd name="connsiteX4" fmla="*/ 0 w 5043265"/>
                <a:gd name="connsiteY4" fmla="*/ 31675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5 w 5043265"/>
                <a:gd name="connsiteY3" fmla="*/ 6870566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83992 w 5043265"/>
                <a:gd name="connsiteY3" fmla="*/ 6843024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4120 w 5043265"/>
                <a:gd name="connsiteY3" fmla="*/ 6859550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6 w 5043265"/>
                <a:gd name="connsiteY3" fmla="*/ 6859550 h 6870566"/>
                <a:gd name="connsiteX4" fmla="*/ 0 w 5043265"/>
                <a:gd name="connsiteY4" fmla="*/ 1379 h 6870566"/>
                <a:gd name="connsiteX0" fmla="*/ 0 w 5037757"/>
                <a:gd name="connsiteY0" fmla="*/ 1379 h 6859550"/>
                <a:gd name="connsiteX1" fmla="*/ 4049940 w 5037757"/>
                <a:gd name="connsiteY1" fmla="*/ 0 h 6859550"/>
                <a:gd name="connsiteX2" fmla="*/ 5037757 w 5037757"/>
                <a:gd name="connsiteY2" fmla="*/ 6837515 h 6859550"/>
                <a:gd name="connsiteX3" fmla="*/ 1366 w 5037757"/>
                <a:gd name="connsiteY3" fmla="*/ 6859550 h 6859550"/>
                <a:gd name="connsiteX4" fmla="*/ 0 w 5037757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6859550">
                  <a:moveTo>
                    <a:pt x="0" y="1379"/>
                  </a:moveTo>
                  <a:lnTo>
                    <a:pt x="4049940" y="0"/>
                  </a:lnTo>
                  <a:lnTo>
                    <a:pt x="5035002" y="6859549"/>
                  </a:lnTo>
                  <a:lnTo>
                    <a:pt x="1366" y="6859550"/>
                  </a:lnTo>
                  <a:cubicBezTo>
                    <a:pt x="-7" y="4573493"/>
                    <a:pt x="1373" y="2287436"/>
                    <a:pt x="0" y="1379"/>
                  </a:cubicBezTo>
                  <a:close/>
                </a:path>
              </a:pathLst>
            </a:custGeom>
            <a:gradFill>
              <a:gsLst>
                <a:gs pos="100000">
                  <a:schemeClr val="accent3">
                    <a:alpha val="95000"/>
                  </a:schemeClr>
                </a:gs>
                <a:gs pos="0">
                  <a:schemeClr val="accent1">
                    <a:alpha val="80000"/>
                  </a:scheme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 dirty="0"/>
            </a:p>
          </p:txBody>
        </p:sp>
        <p:sp>
          <p:nvSpPr>
            <p:cNvPr id="10" name="Freeform 19"/>
            <p:cNvSpPr>
              <a:spLocks/>
            </p:cNvSpPr>
            <p:nvPr userDrawn="1"/>
          </p:nvSpPr>
          <p:spPr bwMode="auto">
            <a:xfrm>
              <a:off x="1" y="-4114"/>
              <a:ext cx="5033636" cy="6862754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  <a:gd name="connsiteX0" fmla="*/ 8033 w 10000"/>
                <a:gd name="connsiteY0" fmla="*/ 0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8033 w 10000"/>
                <a:gd name="connsiteY4" fmla="*/ 0 h 10000"/>
                <a:gd name="connsiteX0" fmla="*/ 7837 w 10000"/>
                <a:gd name="connsiteY0" fmla="*/ 192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7837 w 10000"/>
                <a:gd name="connsiteY4" fmla="*/ 192 h 10000"/>
                <a:gd name="connsiteX0" fmla="*/ 8033 w 10000"/>
                <a:gd name="connsiteY0" fmla="*/ 0 h 10012"/>
                <a:gd name="connsiteX1" fmla="*/ 0 w 10000"/>
                <a:gd name="connsiteY1" fmla="*/ 12 h 10012"/>
                <a:gd name="connsiteX2" fmla="*/ 7892 w 10000"/>
                <a:gd name="connsiteY2" fmla="*/ 10012 h 10012"/>
                <a:gd name="connsiteX3" fmla="*/ 10000 w 10000"/>
                <a:gd name="connsiteY3" fmla="*/ 10012 h 10012"/>
                <a:gd name="connsiteX4" fmla="*/ 8033 w 10000"/>
                <a:gd name="connsiteY4" fmla="*/ 0 h 10012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6">
                  <a:moveTo>
                    <a:pt x="8033" y="0"/>
                  </a:moveTo>
                  <a:lnTo>
                    <a:pt x="0" y="6"/>
                  </a:lnTo>
                  <a:lnTo>
                    <a:pt x="7892" y="10006"/>
                  </a:lnTo>
                  <a:lnTo>
                    <a:pt x="10000" y="10006"/>
                  </a:lnTo>
                  <a:lnTo>
                    <a:pt x="8033" y="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4000"/>
                  </a:schemeClr>
                </a:gs>
                <a:gs pos="38000">
                  <a:schemeClr val="accent2">
                    <a:alpha val="25000"/>
                  </a:schemeClr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9"/>
            <p:cNvSpPr>
              <a:spLocks/>
            </p:cNvSpPr>
            <p:nvPr userDrawn="1"/>
          </p:nvSpPr>
          <p:spPr bwMode="auto">
            <a:xfrm flipV="1">
              <a:off x="199" y="-686"/>
              <a:ext cx="3432693" cy="6862406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  <a:gd name="connsiteX0" fmla="*/ 8033 w 10000"/>
                <a:gd name="connsiteY0" fmla="*/ 0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8033 w 10000"/>
                <a:gd name="connsiteY4" fmla="*/ 0 h 10000"/>
                <a:gd name="connsiteX0" fmla="*/ 7837 w 10000"/>
                <a:gd name="connsiteY0" fmla="*/ 192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7837 w 10000"/>
                <a:gd name="connsiteY4" fmla="*/ 192 h 10000"/>
                <a:gd name="connsiteX0" fmla="*/ 8033 w 10000"/>
                <a:gd name="connsiteY0" fmla="*/ 0 h 10012"/>
                <a:gd name="connsiteX1" fmla="*/ 0 w 10000"/>
                <a:gd name="connsiteY1" fmla="*/ 12 h 10012"/>
                <a:gd name="connsiteX2" fmla="*/ 7892 w 10000"/>
                <a:gd name="connsiteY2" fmla="*/ 10012 h 10012"/>
                <a:gd name="connsiteX3" fmla="*/ 10000 w 10000"/>
                <a:gd name="connsiteY3" fmla="*/ 10012 h 10012"/>
                <a:gd name="connsiteX4" fmla="*/ 8033 w 10000"/>
                <a:gd name="connsiteY4" fmla="*/ 0 h 10012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4757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8033"/>
                <a:gd name="connsiteY0" fmla="*/ 0 h 10006"/>
                <a:gd name="connsiteX1" fmla="*/ 0 w 8033"/>
                <a:gd name="connsiteY1" fmla="*/ 6 h 10006"/>
                <a:gd name="connsiteX2" fmla="*/ 4757 w 8033"/>
                <a:gd name="connsiteY2" fmla="*/ 10006 h 10006"/>
                <a:gd name="connsiteX3" fmla="*/ 7415 w 8033"/>
                <a:gd name="connsiteY3" fmla="*/ 10006 h 10006"/>
                <a:gd name="connsiteX4" fmla="*/ 8033 w 8033"/>
                <a:gd name="connsiteY4" fmla="*/ 0 h 10006"/>
                <a:gd name="connsiteX0" fmla="*/ 5710 w 9231"/>
                <a:gd name="connsiteY0" fmla="*/ 12 h 9994"/>
                <a:gd name="connsiteX1" fmla="*/ 0 w 9231"/>
                <a:gd name="connsiteY1" fmla="*/ 0 h 9994"/>
                <a:gd name="connsiteX2" fmla="*/ 5922 w 9231"/>
                <a:gd name="connsiteY2" fmla="*/ 9994 h 9994"/>
                <a:gd name="connsiteX3" fmla="*/ 9231 w 9231"/>
                <a:gd name="connsiteY3" fmla="*/ 9994 h 9994"/>
                <a:gd name="connsiteX4" fmla="*/ 5710 w 9231"/>
                <a:gd name="connsiteY4" fmla="*/ 12 h 9994"/>
                <a:gd name="connsiteX0" fmla="*/ 6186 w 10000"/>
                <a:gd name="connsiteY0" fmla="*/ 12 h 10000"/>
                <a:gd name="connsiteX1" fmla="*/ 0 w 10000"/>
                <a:gd name="connsiteY1" fmla="*/ 0 h 10000"/>
                <a:gd name="connsiteX2" fmla="*/ 4575 w 10000"/>
                <a:gd name="connsiteY2" fmla="*/ 10000 h 10000"/>
                <a:gd name="connsiteX3" fmla="*/ 10000 w 10000"/>
                <a:gd name="connsiteY3" fmla="*/ 10000 h 10000"/>
                <a:gd name="connsiteX4" fmla="*/ 6186 w 10000"/>
                <a:gd name="connsiteY4" fmla="*/ 12 h 10000"/>
                <a:gd name="connsiteX0" fmla="*/ 6186 w 7838"/>
                <a:gd name="connsiteY0" fmla="*/ 12 h 10000"/>
                <a:gd name="connsiteX1" fmla="*/ 0 w 7838"/>
                <a:gd name="connsiteY1" fmla="*/ 0 h 10000"/>
                <a:gd name="connsiteX2" fmla="*/ 4575 w 7838"/>
                <a:gd name="connsiteY2" fmla="*/ 10000 h 10000"/>
                <a:gd name="connsiteX3" fmla="*/ 7838 w 7838"/>
                <a:gd name="connsiteY3" fmla="*/ 10000 h 10000"/>
                <a:gd name="connsiteX4" fmla="*/ 6186 w 7838"/>
                <a:gd name="connsiteY4" fmla="*/ 12 h 10000"/>
                <a:gd name="connsiteX0" fmla="*/ 9745 w 10000"/>
                <a:gd name="connsiteY0" fmla="*/ 0 h 10023"/>
                <a:gd name="connsiteX1" fmla="*/ 0 w 10000"/>
                <a:gd name="connsiteY1" fmla="*/ 23 h 10023"/>
                <a:gd name="connsiteX2" fmla="*/ 5837 w 10000"/>
                <a:gd name="connsiteY2" fmla="*/ 10023 h 10023"/>
                <a:gd name="connsiteX3" fmla="*/ 10000 w 10000"/>
                <a:gd name="connsiteY3" fmla="*/ 10023 h 10023"/>
                <a:gd name="connsiteX4" fmla="*/ 9745 w 10000"/>
                <a:gd name="connsiteY4" fmla="*/ 0 h 10023"/>
                <a:gd name="connsiteX0" fmla="*/ 9745 w 11688"/>
                <a:gd name="connsiteY0" fmla="*/ 0 h 10041"/>
                <a:gd name="connsiteX1" fmla="*/ 0 w 11688"/>
                <a:gd name="connsiteY1" fmla="*/ 23 h 10041"/>
                <a:gd name="connsiteX2" fmla="*/ 5837 w 11688"/>
                <a:gd name="connsiteY2" fmla="*/ 10023 h 10041"/>
                <a:gd name="connsiteX3" fmla="*/ 11688 w 11688"/>
                <a:gd name="connsiteY3" fmla="*/ 10041 h 10041"/>
                <a:gd name="connsiteX4" fmla="*/ 9745 w 11688"/>
                <a:gd name="connsiteY4" fmla="*/ 0 h 10041"/>
                <a:gd name="connsiteX0" fmla="*/ 9745 w 11688"/>
                <a:gd name="connsiteY0" fmla="*/ 0 h 10041"/>
                <a:gd name="connsiteX1" fmla="*/ 0 w 11688"/>
                <a:gd name="connsiteY1" fmla="*/ 23 h 10041"/>
                <a:gd name="connsiteX2" fmla="*/ 6990 w 11688"/>
                <a:gd name="connsiteY2" fmla="*/ 10023 h 10041"/>
                <a:gd name="connsiteX3" fmla="*/ 11688 w 11688"/>
                <a:gd name="connsiteY3" fmla="*/ 10041 h 10041"/>
                <a:gd name="connsiteX4" fmla="*/ 9745 w 11688"/>
                <a:gd name="connsiteY4" fmla="*/ 0 h 10041"/>
                <a:gd name="connsiteX0" fmla="*/ 9745 w 11675"/>
                <a:gd name="connsiteY0" fmla="*/ 0 h 10023"/>
                <a:gd name="connsiteX1" fmla="*/ 0 w 11675"/>
                <a:gd name="connsiteY1" fmla="*/ 23 h 10023"/>
                <a:gd name="connsiteX2" fmla="*/ 6990 w 11675"/>
                <a:gd name="connsiteY2" fmla="*/ 10023 h 10023"/>
                <a:gd name="connsiteX3" fmla="*/ 11675 w 11675"/>
                <a:gd name="connsiteY3" fmla="*/ 9950 h 10023"/>
                <a:gd name="connsiteX4" fmla="*/ 9745 w 11675"/>
                <a:gd name="connsiteY4" fmla="*/ 0 h 10023"/>
                <a:gd name="connsiteX0" fmla="*/ 9745 w 11702"/>
                <a:gd name="connsiteY0" fmla="*/ 0 h 10024"/>
                <a:gd name="connsiteX1" fmla="*/ 0 w 11702"/>
                <a:gd name="connsiteY1" fmla="*/ 23 h 10024"/>
                <a:gd name="connsiteX2" fmla="*/ 6990 w 11702"/>
                <a:gd name="connsiteY2" fmla="*/ 10023 h 10024"/>
                <a:gd name="connsiteX3" fmla="*/ 11702 w 11702"/>
                <a:gd name="connsiteY3" fmla="*/ 10024 h 10024"/>
                <a:gd name="connsiteX4" fmla="*/ 9745 w 11702"/>
                <a:gd name="connsiteY4" fmla="*/ 0 h 10024"/>
                <a:gd name="connsiteX0" fmla="*/ 9558 w 11515"/>
                <a:gd name="connsiteY0" fmla="*/ 0 h 10024"/>
                <a:gd name="connsiteX1" fmla="*/ 0 w 11515"/>
                <a:gd name="connsiteY1" fmla="*/ 303 h 10024"/>
                <a:gd name="connsiteX2" fmla="*/ 6803 w 11515"/>
                <a:gd name="connsiteY2" fmla="*/ 10023 h 10024"/>
                <a:gd name="connsiteX3" fmla="*/ 11515 w 11515"/>
                <a:gd name="connsiteY3" fmla="*/ 10024 h 10024"/>
                <a:gd name="connsiteX4" fmla="*/ 9558 w 11515"/>
                <a:gd name="connsiteY4" fmla="*/ 0 h 10024"/>
                <a:gd name="connsiteX0" fmla="*/ 9772 w 11729"/>
                <a:gd name="connsiteY0" fmla="*/ 0 h 10024"/>
                <a:gd name="connsiteX1" fmla="*/ 0 w 11729"/>
                <a:gd name="connsiteY1" fmla="*/ 6 h 10024"/>
                <a:gd name="connsiteX2" fmla="*/ 7017 w 11729"/>
                <a:gd name="connsiteY2" fmla="*/ 10023 h 10024"/>
                <a:gd name="connsiteX3" fmla="*/ 11729 w 11729"/>
                <a:gd name="connsiteY3" fmla="*/ 10024 h 10024"/>
                <a:gd name="connsiteX4" fmla="*/ 9772 w 11729"/>
                <a:gd name="connsiteY4" fmla="*/ 0 h 10024"/>
                <a:gd name="connsiteX0" fmla="*/ 9785 w 11729"/>
                <a:gd name="connsiteY0" fmla="*/ 62 h 10018"/>
                <a:gd name="connsiteX1" fmla="*/ 0 w 11729"/>
                <a:gd name="connsiteY1" fmla="*/ 0 h 10018"/>
                <a:gd name="connsiteX2" fmla="*/ 7017 w 11729"/>
                <a:gd name="connsiteY2" fmla="*/ 10017 h 10018"/>
                <a:gd name="connsiteX3" fmla="*/ 11729 w 11729"/>
                <a:gd name="connsiteY3" fmla="*/ 10018 h 10018"/>
                <a:gd name="connsiteX4" fmla="*/ 9785 w 11729"/>
                <a:gd name="connsiteY4" fmla="*/ 62 h 10018"/>
                <a:gd name="connsiteX0" fmla="*/ 9772 w 11729"/>
                <a:gd name="connsiteY0" fmla="*/ 5 h 10018"/>
                <a:gd name="connsiteX1" fmla="*/ 0 w 11729"/>
                <a:gd name="connsiteY1" fmla="*/ 0 h 10018"/>
                <a:gd name="connsiteX2" fmla="*/ 7017 w 11729"/>
                <a:gd name="connsiteY2" fmla="*/ 10017 h 10018"/>
                <a:gd name="connsiteX3" fmla="*/ 11729 w 11729"/>
                <a:gd name="connsiteY3" fmla="*/ 10018 h 10018"/>
                <a:gd name="connsiteX4" fmla="*/ 9772 w 11729"/>
                <a:gd name="connsiteY4" fmla="*/ 5 h 10018"/>
                <a:gd name="connsiteX0" fmla="*/ 9772 w 11729"/>
                <a:gd name="connsiteY0" fmla="*/ 5 h 10018"/>
                <a:gd name="connsiteX1" fmla="*/ 0 w 11729"/>
                <a:gd name="connsiteY1" fmla="*/ 0 h 10018"/>
                <a:gd name="connsiteX2" fmla="*/ 1064 w 11729"/>
                <a:gd name="connsiteY2" fmla="*/ 1494 h 10018"/>
                <a:gd name="connsiteX3" fmla="*/ 7017 w 11729"/>
                <a:gd name="connsiteY3" fmla="*/ 10017 h 10018"/>
                <a:gd name="connsiteX4" fmla="*/ 11729 w 11729"/>
                <a:gd name="connsiteY4" fmla="*/ 10018 h 10018"/>
                <a:gd name="connsiteX5" fmla="*/ 9772 w 11729"/>
                <a:gd name="connsiteY5" fmla="*/ 5 h 10018"/>
                <a:gd name="connsiteX0" fmla="*/ 9791 w 11748"/>
                <a:gd name="connsiteY0" fmla="*/ 5 h 10018"/>
                <a:gd name="connsiteX1" fmla="*/ 19 w 11748"/>
                <a:gd name="connsiteY1" fmla="*/ 0 h 10018"/>
                <a:gd name="connsiteX2" fmla="*/ 0 w 11748"/>
                <a:gd name="connsiteY2" fmla="*/ 2481 h 10018"/>
                <a:gd name="connsiteX3" fmla="*/ 7036 w 11748"/>
                <a:gd name="connsiteY3" fmla="*/ 10017 h 10018"/>
                <a:gd name="connsiteX4" fmla="*/ 11748 w 11748"/>
                <a:gd name="connsiteY4" fmla="*/ 10018 h 10018"/>
                <a:gd name="connsiteX5" fmla="*/ 9791 w 11748"/>
                <a:gd name="connsiteY5" fmla="*/ 5 h 1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8" h="10018">
                  <a:moveTo>
                    <a:pt x="9791" y="5"/>
                  </a:moveTo>
                  <a:lnTo>
                    <a:pt x="19" y="0"/>
                  </a:lnTo>
                  <a:cubicBezTo>
                    <a:pt x="13" y="827"/>
                    <a:pt x="6" y="1654"/>
                    <a:pt x="0" y="2481"/>
                  </a:cubicBezTo>
                  <a:lnTo>
                    <a:pt x="7036" y="10017"/>
                  </a:lnTo>
                  <a:lnTo>
                    <a:pt x="11748" y="10018"/>
                  </a:lnTo>
                  <a:lnTo>
                    <a:pt x="9791" y="5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17000"/>
                  </a:schemeClr>
                </a:gs>
                <a:gs pos="38000">
                  <a:schemeClr val="accent2">
                    <a:alpha val="18000"/>
                  </a:schemeClr>
                </a:gs>
              </a:gsLst>
              <a:lin ang="1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" y="457200"/>
            <a:ext cx="3483864" cy="1600200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172200" cy="57133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1480" y="2514184"/>
            <a:ext cx="3703320" cy="3658016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4783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>
          <a:gsLst>
            <a:gs pos="100000">
              <a:schemeClr val="accent3"/>
            </a:gs>
            <a:gs pos="0">
              <a:schemeClr val="accent1"/>
            </a:gs>
          </a:gsLst>
          <a:lin ang="14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 userDrawn="1"/>
        </p:nvGrpSpPr>
        <p:grpSpPr>
          <a:xfrm>
            <a:off x="-1" y="0"/>
            <a:ext cx="12192001" cy="6858639"/>
            <a:chOff x="-1" y="-1"/>
            <a:chExt cx="12192001" cy="6858639"/>
          </a:xfrm>
        </p:grpSpPr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831769" y="-1"/>
              <a:ext cx="10777861" cy="6858639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0" h="5110">
                  <a:moveTo>
                    <a:pt x="3840" y="0"/>
                  </a:moveTo>
                  <a:lnTo>
                    <a:pt x="0" y="0"/>
                  </a:lnTo>
                  <a:lnTo>
                    <a:pt x="6337" y="5110"/>
                  </a:lnTo>
                  <a:lnTo>
                    <a:pt x="8030" y="5110"/>
                  </a:lnTo>
                  <a:lnTo>
                    <a:pt x="3840" y="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lumMod val="50000"/>
                    <a:alpha val="20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347084" y="-1"/>
              <a:ext cx="10318828" cy="6858639"/>
            </a:xfrm>
            <a:custGeom>
              <a:avLst/>
              <a:gdLst>
                <a:gd name="T0" fmla="*/ 7688 w 7688"/>
                <a:gd name="T1" fmla="*/ 0 h 5110"/>
                <a:gd name="T2" fmla="*/ 5495 w 7688"/>
                <a:gd name="T3" fmla="*/ 0 h 5110"/>
                <a:gd name="T4" fmla="*/ 0 w 7688"/>
                <a:gd name="T5" fmla="*/ 5110 h 5110"/>
                <a:gd name="T6" fmla="*/ 5050 w 7688"/>
                <a:gd name="T7" fmla="*/ 5110 h 5110"/>
                <a:gd name="T8" fmla="*/ 7495 w 7688"/>
                <a:gd name="T9" fmla="*/ 376 h 5110"/>
                <a:gd name="T10" fmla="*/ 7688 w 7688"/>
                <a:gd name="T11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88" h="5110">
                  <a:moveTo>
                    <a:pt x="7688" y="0"/>
                  </a:moveTo>
                  <a:lnTo>
                    <a:pt x="5495" y="0"/>
                  </a:lnTo>
                  <a:lnTo>
                    <a:pt x="0" y="5110"/>
                  </a:lnTo>
                  <a:lnTo>
                    <a:pt x="5050" y="5110"/>
                  </a:lnTo>
                  <a:lnTo>
                    <a:pt x="7495" y="376"/>
                  </a:lnTo>
                  <a:lnTo>
                    <a:pt x="7688" y="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  <a:alpha val="30000"/>
                  </a:schemeClr>
                </a:gs>
                <a:gs pos="0">
                  <a:schemeClr val="accent2">
                    <a:alpha val="20000"/>
                  </a:schemeClr>
                </a:gs>
              </a:gsLst>
              <a:lin ang="19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-1" y="398050"/>
              <a:ext cx="12192001" cy="5753528"/>
            </a:xfrm>
            <a:custGeom>
              <a:avLst/>
              <a:gdLst>
                <a:gd name="T0" fmla="*/ 0 w 9078"/>
                <a:gd name="T1" fmla="*/ 0 h 4284"/>
                <a:gd name="T2" fmla="*/ 0 w 9078"/>
                <a:gd name="T3" fmla="*/ 3607 h 4284"/>
                <a:gd name="T4" fmla="*/ 9078 w 9078"/>
                <a:gd name="T5" fmla="*/ 4284 h 4284"/>
                <a:gd name="T6" fmla="*/ 9078 w 9078"/>
                <a:gd name="T7" fmla="*/ 2703 h 4284"/>
                <a:gd name="T8" fmla="*/ 0 w 9078"/>
                <a:gd name="T9" fmla="*/ 0 h 4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4284">
                  <a:moveTo>
                    <a:pt x="0" y="0"/>
                  </a:moveTo>
                  <a:lnTo>
                    <a:pt x="0" y="3607"/>
                  </a:lnTo>
                  <a:lnTo>
                    <a:pt x="9078" y="4284"/>
                  </a:lnTo>
                  <a:lnTo>
                    <a:pt x="9078" y="2703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1800">
                  <a:schemeClr val="accent3">
                    <a:alpha val="30000"/>
                  </a:schemeClr>
                </a:gs>
                <a:gs pos="100000">
                  <a:schemeClr val="accent2">
                    <a:alpha val="10000"/>
                  </a:schemeClr>
                </a:gs>
                <a:gs pos="0">
                  <a:schemeClr val="accent2">
                    <a:alpha val="20000"/>
                  </a:schemeClr>
                </a:gs>
              </a:gsLst>
              <a:lin ang="66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1447222" y="475725"/>
              <a:ext cx="10744778" cy="6382913"/>
            </a:xfrm>
            <a:custGeom>
              <a:avLst/>
              <a:gdLst>
                <a:gd name="T0" fmla="*/ 7968 w 7968"/>
                <a:gd name="T1" fmla="*/ 0 h 4740"/>
                <a:gd name="T2" fmla="*/ 0 w 7968"/>
                <a:gd name="T3" fmla="*/ 4731 h 4740"/>
                <a:gd name="T4" fmla="*/ 5164 w 7968"/>
                <a:gd name="T5" fmla="*/ 4740 h 4740"/>
                <a:gd name="T6" fmla="*/ 7968 w 7968"/>
                <a:gd name="T7" fmla="*/ 1580 h 4740"/>
                <a:gd name="T8" fmla="*/ 7968 w 7968"/>
                <a:gd name="T9" fmla="*/ 0 h 4740"/>
                <a:gd name="connsiteX0" fmla="*/ 10015 w 10015"/>
                <a:gd name="connsiteY0" fmla="*/ 0 h 10001"/>
                <a:gd name="connsiteX1" fmla="*/ 0 w 10015"/>
                <a:gd name="connsiteY1" fmla="*/ 10001 h 10001"/>
                <a:gd name="connsiteX2" fmla="*/ 6496 w 10015"/>
                <a:gd name="connsiteY2" fmla="*/ 10000 h 10001"/>
                <a:gd name="connsiteX3" fmla="*/ 10015 w 10015"/>
                <a:gd name="connsiteY3" fmla="*/ 3333 h 10001"/>
                <a:gd name="connsiteX4" fmla="*/ 10015 w 10015"/>
                <a:gd name="connsiteY4" fmla="*/ 0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5" h="10001">
                  <a:moveTo>
                    <a:pt x="10015" y="0"/>
                  </a:moveTo>
                  <a:lnTo>
                    <a:pt x="0" y="10001"/>
                  </a:lnTo>
                  <a:lnTo>
                    <a:pt x="6496" y="10000"/>
                  </a:lnTo>
                  <a:lnTo>
                    <a:pt x="10015" y="3333"/>
                  </a:lnTo>
                  <a:lnTo>
                    <a:pt x="10015" y="0"/>
                  </a:lnTo>
                  <a:close/>
                </a:path>
              </a:pathLst>
            </a:custGeom>
            <a:gradFill>
              <a:gsLst>
                <a:gs pos="100000">
                  <a:schemeClr val="accent2">
                    <a:alpha val="10000"/>
                  </a:schemeClr>
                </a:gs>
                <a:gs pos="0">
                  <a:schemeClr val="accent2">
                    <a:alpha val="10000"/>
                  </a:schemeClr>
                </a:gs>
              </a:gsLst>
              <a:lin ang="14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9" name="Group 28" descr="abstract background design"/>
          <p:cNvGrpSpPr/>
          <p:nvPr userDrawn="1"/>
        </p:nvGrpSpPr>
        <p:grpSpPr>
          <a:xfrm>
            <a:off x="4762" y="0"/>
            <a:ext cx="12201526" cy="6858638"/>
            <a:chOff x="0" y="618575"/>
            <a:chExt cx="12201526" cy="6858638"/>
          </a:xfrm>
        </p:grpSpPr>
        <p:sp>
          <p:nvSpPr>
            <p:cNvPr id="27" name="Rectangle 26"/>
            <p:cNvSpPr/>
            <p:nvPr userDrawn="1"/>
          </p:nvSpPr>
          <p:spPr>
            <a:xfrm>
              <a:off x="0" y="618575"/>
              <a:ext cx="12192000" cy="6858638"/>
            </a:xfrm>
            <a:prstGeom prst="rect">
              <a:avLst/>
            </a:prstGeom>
            <a:gradFill>
              <a:gsLst>
                <a:gs pos="100000">
                  <a:schemeClr val="accent3">
                    <a:alpha val="0"/>
                  </a:schemeClr>
                </a:gs>
                <a:gs pos="0">
                  <a:schemeClr val="accent2">
                    <a:alpha val="5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9526" y="618894"/>
              <a:ext cx="12192000" cy="6858001"/>
            </a:xfrm>
            <a:prstGeom prst="rect">
              <a:avLst/>
            </a:prstGeom>
            <a:gradFill>
              <a:gsLst>
                <a:gs pos="67000">
                  <a:schemeClr val="accent3">
                    <a:alpha val="0"/>
                  </a:schemeClr>
                </a:gs>
                <a:gs pos="0">
                  <a:schemeClr val="accent2">
                    <a:alpha val="20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Freeform 10"/>
          <p:cNvSpPr>
            <a:spLocks/>
          </p:cNvSpPr>
          <p:nvPr userDrawn="1"/>
        </p:nvSpPr>
        <p:spPr bwMode="auto">
          <a:xfrm>
            <a:off x="-1109663" y="28575"/>
            <a:ext cx="14411326" cy="6800850"/>
          </a:xfrm>
          <a:custGeom>
            <a:avLst/>
            <a:gdLst>
              <a:gd name="T0" fmla="*/ 0 w 9078"/>
              <a:gd name="T1" fmla="*/ 0 h 4284"/>
              <a:gd name="T2" fmla="*/ 0 w 9078"/>
              <a:gd name="T3" fmla="*/ 3607 h 4284"/>
              <a:gd name="T4" fmla="*/ 9078 w 9078"/>
              <a:gd name="T5" fmla="*/ 4284 h 4284"/>
              <a:gd name="T6" fmla="*/ 9078 w 9078"/>
              <a:gd name="T7" fmla="*/ 2703 h 4284"/>
              <a:gd name="T8" fmla="*/ 0 w 9078"/>
              <a:gd name="T9" fmla="*/ 0 h 4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78" h="4284">
                <a:moveTo>
                  <a:pt x="0" y="0"/>
                </a:moveTo>
                <a:lnTo>
                  <a:pt x="0" y="3607"/>
                </a:lnTo>
                <a:lnTo>
                  <a:pt x="9078" y="4284"/>
                </a:lnTo>
                <a:lnTo>
                  <a:pt x="9078" y="2703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Freeform 15"/>
          <p:cNvSpPr>
            <a:spLocks/>
          </p:cNvSpPr>
          <p:nvPr userDrawn="1"/>
        </p:nvSpPr>
        <p:spPr bwMode="auto">
          <a:xfrm>
            <a:off x="-3175" y="-627063"/>
            <a:ext cx="12204700" cy="8112126"/>
          </a:xfrm>
          <a:custGeom>
            <a:avLst/>
            <a:gdLst>
              <a:gd name="T0" fmla="*/ 7688 w 7688"/>
              <a:gd name="T1" fmla="*/ 0 h 5110"/>
              <a:gd name="T2" fmla="*/ 5495 w 7688"/>
              <a:gd name="T3" fmla="*/ 0 h 5110"/>
              <a:gd name="T4" fmla="*/ 0 w 7688"/>
              <a:gd name="T5" fmla="*/ 5110 h 5110"/>
              <a:gd name="T6" fmla="*/ 5050 w 7688"/>
              <a:gd name="T7" fmla="*/ 5110 h 5110"/>
              <a:gd name="T8" fmla="*/ 7495 w 7688"/>
              <a:gd name="T9" fmla="*/ 376 h 5110"/>
              <a:gd name="T10" fmla="*/ 7688 w 7688"/>
              <a:gd name="T11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88" h="5110">
                <a:moveTo>
                  <a:pt x="7688" y="0"/>
                </a:moveTo>
                <a:lnTo>
                  <a:pt x="5495" y="0"/>
                </a:lnTo>
                <a:lnTo>
                  <a:pt x="0" y="5110"/>
                </a:lnTo>
                <a:lnTo>
                  <a:pt x="5050" y="5110"/>
                </a:lnTo>
                <a:lnTo>
                  <a:pt x="7495" y="376"/>
                </a:lnTo>
                <a:lnTo>
                  <a:pt x="768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 descr="photo of man sitting on an outdoor bench, using a tablet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28"/>
            <a:ext cx="8876190" cy="6857143"/>
          </a:xfrm>
          <a:prstGeom prst="rect">
            <a:avLst/>
          </a:prstGeom>
        </p:spPr>
      </p:pic>
      <p:sp>
        <p:nvSpPr>
          <p:cNvPr id="23" name="Freeform 5" descr="Callout shape"/>
          <p:cNvSpPr>
            <a:spLocks/>
          </p:cNvSpPr>
          <p:nvPr userDrawn="1"/>
        </p:nvSpPr>
        <p:spPr bwMode="auto">
          <a:xfrm>
            <a:off x="6778677" y="356679"/>
            <a:ext cx="4956048" cy="3008376"/>
          </a:xfrm>
          <a:custGeom>
            <a:avLst/>
            <a:gdLst>
              <a:gd name="T0" fmla="*/ 0 w 4338"/>
              <a:gd name="T1" fmla="*/ 0 h 2582"/>
              <a:gd name="T2" fmla="*/ 0 w 4338"/>
              <a:gd name="T3" fmla="*/ 2353 h 2582"/>
              <a:gd name="T4" fmla="*/ 921 w 4338"/>
              <a:gd name="T5" fmla="*/ 2353 h 2582"/>
              <a:gd name="T6" fmla="*/ 1101 w 4338"/>
              <a:gd name="T7" fmla="*/ 2582 h 2582"/>
              <a:gd name="T8" fmla="*/ 1278 w 4338"/>
              <a:gd name="T9" fmla="*/ 2353 h 2582"/>
              <a:gd name="T10" fmla="*/ 4338 w 4338"/>
              <a:gd name="T11" fmla="*/ 2353 h 2582"/>
              <a:gd name="T12" fmla="*/ 4338 w 4338"/>
              <a:gd name="T13" fmla="*/ 0 h 2582"/>
              <a:gd name="T14" fmla="*/ 0 w 4338"/>
              <a:gd name="T15" fmla="*/ 0 h 2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38" h="2582">
                <a:moveTo>
                  <a:pt x="0" y="0"/>
                </a:moveTo>
                <a:lnTo>
                  <a:pt x="0" y="2353"/>
                </a:lnTo>
                <a:lnTo>
                  <a:pt x="921" y="2353"/>
                </a:lnTo>
                <a:lnTo>
                  <a:pt x="1101" y="2582"/>
                </a:lnTo>
                <a:lnTo>
                  <a:pt x="1278" y="2353"/>
                </a:lnTo>
                <a:lnTo>
                  <a:pt x="4338" y="2353"/>
                </a:lnTo>
                <a:lnTo>
                  <a:pt x="4338" y="0"/>
                </a:lnTo>
                <a:lnTo>
                  <a:pt x="0" y="0"/>
                </a:lnTo>
                <a:close/>
              </a:path>
            </a:pathLst>
          </a:custGeom>
          <a:solidFill>
            <a:srgbClr val="FDF6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45060" y="1382350"/>
            <a:ext cx="4279434" cy="683787"/>
          </a:xfrm>
        </p:spPr>
        <p:txBody>
          <a:bodyPr anchor="b">
            <a:normAutofit/>
          </a:bodyPr>
          <a:lstStyle>
            <a:lvl1pPr algn="l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3" hasCustomPrompt="1"/>
          </p:nvPr>
        </p:nvSpPr>
        <p:spPr>
          <a:xfrm>
            <a:off x="7781982" y="2067295"/>
            <a:ext cx="3549389" cy="95566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5100" smtClean="0">
                <a:solidFill>
                  <a:schemeClr val="accent1"/>
                </a:solidFill>
                <a:latin typeface="+mj-lt"/>
                <a:ea typeface="+mj-ea"/>
              </a:defRPr>
            </a:lvl1pPr>
            <a:lvl2pPr>
              <a:defRPr lang="en-US" sz="6800" smtClean="0">
                <a:solidFill>
                  <a:schemeClr val="accent1"/>
                </a:solidFill>
                <a:cs typeface="+mn-cs"/>
              </a:defRPr>
            </a:lvl2pPr>
            <a:lvl3pPr>
              <a:defRPr lang="en-US" sz="6800" smtClean="0">
                <a:solidFill>
                  <a:schemeClr val="accent1"/>
                </a:solidFill>
                <a:cs typeface="+mn-cs"/>
              </a:defRPr>
            </a:lvl3pPr>
            <a:lvl4pPr>
              <a:defRPr lang="en-US" sz="6800" smtClean="0">
                <a:solidFill>
                  <a:schemeClr val="accent1"/>
                </a:solidFill>
                <a:cs typeface="+mn-cs"/>
              </a:defRPr>
            </a:lvl4pPr>
            <a:lvl5pPr>
              <a:defRPr lang="en-US" sz="6800">
                <a:solidFill>
                  <a:schemeClr val="accent1"/>
                </a:solidFill>
                <a:cs typeface="+mn-cs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398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24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54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630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,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407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100000">
              <a:schemeClr val="accent1"/>
            </a:gs>
            <a:gs pos="0">
              <a:schemeClr val="accent3"/>
            </a:gs>
          </a:gsLst>
          <a:lin ang="19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 flipH="1">
            <a:off x="-1" y="0"/>
            <a:ext cx="12192001" cy="6858639"/>
            <a:chOff x="-1" y="-1"/>
            <a:chExt cx="12192001" cy="6858639"/>
          </a:xfrm>
        </p:grpSpPr>
        <p:sp>
          <p:nvSpPr>
            <p:cNvPr id="15" name="Freeform 19"/>
            <p:cNvSpPr>
              <a:spLocks/>
            </p:cNvSpPr>
            <p:nvPr userDrawn="1"/>
          </p:nvSpPr>
          <p:spPr bwMode="auto">
            <a:xfrm>
              <a:off x="831769" y="-1"/>
              <a:ext cx="10777861" cy="6858639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0" h="5110">
                  <a:moveTo>
                    <a:pt x="3840" y="0"/>
                  </a:moveTo>
                  <a:lnTo>
                    <a:pt x="0" y="0"/>
                  </a:lnTo>
                  <a:lnTo>
                    <a:pt x="6337" y="5110"/>
                  </a:lnTo>
                  <a:lnTo>
                    <a:pt x="8030" y="5110"/>
                  </a:lnTo>
                  <a:lnTo>
                    <a:pt x="3840" y="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lumMod val="50000"/>
                    <a:alpha val="20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347084" y="-1"/>
              <a:ext cx="10318828" cy="6858639"/>
            </a:xfrm>
            <a:custGeom>
              <a:avLst/>
              <a:gdLst>
                <a:gd name="T0" fmla="*/ 7688 w 7688"/>
                <a:gd name="T1" fmla="*/ 0 h 5110"/>
                <a:gd name="T2" fmla="*/ 5495 w 7688"/>
                <a:gd name="T3" fmla="*/ 0 h 5110"/>
                <a:gd name="T4" fmla="*/ 0 w 7688"/>
                <a:gd name="T5" fmla="*/ 5110 h 5110"/>
                <a:gd name="T6" fmla="*/ 5050 w 7688"/>
                <a:gd name="T7" fmla="*/ 5110 h 5110"/>
                <a:gd name="T8" fmla="*/ 7495 w 7688"/>
                <a:gd name="T9" fmla="*/ 376 h 5110"/>
                <a:gd name="T10" fmla="*/ 7688 w 7688"/>
                <a:gd name="T11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88" h="5110">
                  <a:moveTo>
                    <a:pt x="7688" y="0"/>
                  </a:moveTo>
                  <a:lnTo>
                    <a:pt x="5495" y="0"/>
                  </a:lnTo>
                  <a:lnTo>
                    <a:pt x="0" y="5110"/>
                  </a:lnTo>
                  <a:lnTo>
                    <a:pt x="5050" y="5110"/>
                  </a:lnTo>
                  <a:lnTo>
                    <a:pt x="7495" y="376"/>
                  </a:lnTo>
                  <a:lnTo>
                    <a:pt x="7688" y="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  <a:alpha val="30000"/>
                  </a:schemeClr>
                </a:gs>
                <a:gs pos="0">
                  <a:schemeClr val="accent2">
                    <a:alpha val="20000"/>
                  </a:schemeClr>
                </a:gs>
              </a:gsLst>
              <a:lin ang="19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9"/>
            <p:cNvSpPr>
              <a:spLocks/>
            </p:cNvSpPr>
            <p:nvPr userDrawn="1"/>
          </p:nvSpPr>
          <p:spPr bwMode="auto">
            <a:xfrm>
              <a:off x="-1" y="398050"/>
              <a:ext cx="12192001" cy="5753528"/>
            </a:xfrm>
            <a:custGeom>
              <a:avLst/>
              <a:gdLst>
                <a:gd name="T0" fmla="*/ 0 w 9078"/>
                <a:gd name="T1" fmla="*/ 0 h 4284"/>
                <a:gd name="T2" fmla="*/ 0 w 9078"/>
                <a:gd name="T3" fmla="*/ 3607 h 4284"/>
                <a:gd name="T4" fmla="*/ 9078 w 9078"/>
                <a:gd name="T5" fmla="*/ 4284 h 4284"/>
                <a:gd name="T6" fmla="*/ 9078 w 9078"/>
                <a:gd name="T7" fmla="*/ 2703 h 4284"/>
                <a:gd name="T8" fmla="*/ 0 w 9078"/>
                <a:gd name="T9" fmla="*/ 0 h 4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4284">
                  <a:moveTo>
                    <a:pt x="0" y="0"/>
                  </a:moveTo>
                  <a:lnTo>
                    <a:pt x="0" y="3607"/>
                  </a:lnTo>
                  <a:lnTo>
                    <a:pt x="9078" y="4284"/>
                  </a:lnTo>
                  <a:lnTo>
                    <a:pt x="9078" y="2703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1800">
                  <a:schemeClr val="accent3">
                    <a:alpha val="30000"/>
                  </a:schemeClr>
                </a:gs>
                <a:gs pos="100000">
                  <a:schemeClr val="accent2">
                    <a:alpha val="10000"/>
                  </a:schemeClr>
                </a:gs>
                <a:gs pos="0">
                  <a:schemeClr val="accent2">
                    <a:alpha val="20000"/>
                  </a:schemeClr>
                </a:gs>
              </a:gsLst>
              <a:lin ang="66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1447222" y="475725"/>
              <a:ext cx="10744778" cy="6382913"/>
            </a:xfrm>
            <a:custGeom>
              <a:avLst/>
              <a:gdLst>
                <a:gd name="T0" fmla="*/ 7968 w 7968"/>
                <a:gd name="T1" fmla="*/ 0 h 4740"/>
                <a:gd name="T2" fmla="*/ 0 w 7968"/>
                <a:gd name="T3" fmla="*/ 4731 h 4740"/>
                <a:gd name="T4" fmla="*/ 5164 w 7968"/>
                <a:gd name="T5" fmla="*/ 4740 h 4740"/>
                <a:gd name="T6" fmla="*/ 7968 w 7968"/>
                <a:gd name="T7" fmla="*/ 1580 h 4740"/>
                <a:gd name="T8" fmla="*/ 7968 w 7968"/>
                <a:gd name="T9" fmla="*/ 0 h 4740"/>
                <a:gd name="connsiteX0" fmla="*/ 10015 w 10015"/>
                <a:gd name="connsiteY0" fmla="*/ 0 h 10001"/>
                <a:gd name="connsiteX1" fmla="*/ 0 w 10015"/>
                <a:gd name="connsiteY1" fmla="*/ 10001 h 10001"/>
                <a:gd name="connsiteX2" fmla="*/ 6496 w 10015"/>
                <a:gd name="connsiteY2" fmla="*/ 10000 h 10001"/>
                <a:gd name="connsiteX3" fmla="*/ 10015 w 10015"/>
                <a:gd name="connsiteY3" fmla="*/ 3333 h 10001"/>
                <a:gd name="connsiteX4" fmla="*/ 10015 w 10015"/>
                <a:gd name="connsiteY4" fmla="*/ 0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5" h="10001">
                  <a:moveTo>
                    <a:pt x="10015" y="0"/>
                  </a:moveTo>
                  <a:lnTo>
                    <a:pt x="0" y="10001"/>
                  </a:lnTo>
                  <a:lnTo>
                    <a:pt x="6496" y="10000"/>
                  </a:lnTo>
                  <a:lnTo>
                    <a:pt x="10015" y="3333"/>
                  </a:lnTo>
                  <a:lnTo>
                    <a:pt x="10015" y="0"/>
                  </a:lnTo>
                  <a:close/>
                </a:path>
              </a:pathLst>
            </a:custGeom>
            <a:gradFill>
              <a:gsLst>
                <a:gs pos="100000">
                  <a:schemeClr val="accent2">
                    <a:alpha val="10000"/>
                  </a:schemeClr>
                </a:gs>
                <a:gs pos="0">
                  <a:schemeClr val="accent2">
                    <a:alpha val="10000"/>
                  </a:schemeClr>
                </a:gs>
              </a:gsLst>
              <a:lin ang="14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9" name="Group 18" descr="abstract background design"/>
          <p:cNvGrpSpPr/>
          <p:nvPr userDrawn="1"/>
        </p:nvGrpSpPr>
        <p:grpSpPr>
          <a:xfrm flipH="1">
            <a:off x="0" y="-638"/>
            <a:ext cx="12201526" cy="6858638"/>
            <a:chOff x="0" y="618575"/>
            <a:chExt cx="12201526" cy="6858638"/>
          </a:xfrm>
        </p:grpSpPr>
        <p:sp>
          <p:nvSpPr>
            <p:cNvPr id="20" name="Rectangle 19"/>
            <p:cNvSpPr/>
            <p:nvPr userDrawn="1"/>
          </p:nvSpPr>
          <p:spPr>
            <a:xfrm>
              <a:off x="0" y="618575"/>
              <a:ext cx="12192000" cy="6858638"/>
            </a:xfrm>
            <a:prstGeom prst="rect">
              <a:avLst/>
            </a:prstGeom>
            <a:gradFill>
              <a:gsLst>
                <a:gs pos="100000">
                  <a:schemeClr val="accent3">
                    <a:alpha val="0"/>
                  </a:schemeClr>
                </a:gs>
                <a:gs pos="0">
                  <a:schemeClr val="accent2">
                    <a:alpha val="5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526" y="618894"/>
              <a:ext cx="12192000" cy="6858001"/>
            </a:xfrm>
            <a:prstGeom prst="rect">
              <a:avLst/>
            </a:prstGeom>
            <a:gradFill>
              <a:gsLst>
                <a:gs pos="67000">
                  <a:schemeClr val="accent3">
                    <a:alpha val="0"/>
                  </a:schemeClr>
                </a:gs>
                <a:gs pos="0">
                  <a:schemeClr val="accent2">
                    <a:alpha val="20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Freeform 15"/>
          <p:cNvSpPr>
            <a:spLocks/>
          </p:cNvSpPr>
          <p:nvPr userDrawn="1"/>
        </p:nvSpPr>
        <p:spPr bwMode="auto">
          <a:xfrm flipH="1">
            <a:off x="-3175" y="-627063"/>
            <a:ext cx="12204700" cy="8112126"/>
          </a:xfrm>
          <a:custGeom>
            <a:avLst/>
            <a:gdLst>
              <a:gd name="T0" fmla="*/ 7688 w 7688"/>
              <a:gd name="T1" fmla="*/ 0 h 5110"/>
              <a:gd name="T2" fmla="*/ 5495 w 7688"/>
              <a:gd name="T3" fmla="*/ 0 h 5110"/>
              <a:gd name="T4" fmla="*/ 0 w 7688"/>
              <a:gd name="T5" fmla="*/ 5110 h 5110"/>
              <a:gd name="T6" fmla="*/ 5050 w 7688"/>
              <a:gd name="T7" fmla="*/ 5110 h 5110"/>
              <a:gd name="T8" fmla="*/ 7495 w 7688"/>
              <a:gd name="T9" fmla="*/ 376 h 5110"/>
              <a:gd name="T10" fmla="*/ 7688 w 7688"/>
              <a:gd name="T11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88" h="5110">
                <a:moveTo>
                  <a:pt x="7688" y="0"/>
                </a:moveTo>
                <a:lnTo>
                  <a:pt x="5495" y="0"/>
                </a:lnTo>
                <a:lnTo>
                  <a:pt x="0" y="5110"/>
                </a:lnTo>
                <a:lnTo>
                  <a:pt x="5050" y="5110"/>
                </a:lnTo>
                <a:lnTo>
                  <a:pt x="7495" y="376"/>
                </a:lnTo>
                <a:lnTo>
                  <a:pt x="768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2384364"/>
            <a:ext cx="9175668" cy="2852737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5486400"/>
            <a:ext cx="12204700" cy="13712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1700" y="5620215"/>
            <a:ext cx="9175668" cy="1237467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21" y="4278056"/>
            <a:ext cx="1155194" cy="108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18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36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91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90687"/>
            <a:ext cx="5157787" cy="814387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183188" cy="814387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15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413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-1" y="-2971"/>
            <a:ext cx="12192001" cy="6866062"/>
            <a:chOff x="-1" y="-2971"/>
            <a:chExt cx="12192001" cy="6866062"/>
          </a:xfrm>
        </p:grpSpPr>
        <p:sp>
          <p:nvSpPr>
            <p:cNvPr id="9" name="Freeform 37"/>
            <p:cNvSpPr>
              <a:spLocks/>
            </p:cNvSpPr>
            <p:nvPr userDrawn="1"/>
          </p:nvSpPr>
          <p:spPr bwMode="auto">
            <a:xfrm>
              <a:off x="0" y="-2971"/>
              <a:ext cx="10287000" cy="6866062"/>
            </a:xfrm>
            <a:custGeom>
              <a:avLst/>
              <a:gdLst>
                <a:gd name="T0" fmla="*/ 6663 w 7656"/>
                <a:gd name="T1" fmla="*/ 0 h 5110"/>
                <a:gd name="T2" fmla="*/ 0 w 7656"/>
                <a:gd name="T3" fmla="*/ 5110 h 5110"/>
                <a:gd name="T4" fmla="*/ 4772 w 7656"/>
                <a:gd name="T5" fmla="*/ 5110 h 5110"/>
                <a:gd name="T6" fmla="*/ 7656 w 7656"/>
                <a:gd name="T7" fmla="*/ 0 h 5110"/>
                <a:gd name="T8" fmla="*/ 6663 w 765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56" h="5110">
                  <a:moveTo>
                    <a:pt x="6663" y="0"/>
                  </a:moveTo>
                  <a:lnTo>
                    <a:pt x="0" y="5110"/>
                  </a:lnTo>
                  <a:lnTo>
                    <a:pt x="4772" y="5110"/>
                  </a:lnTo>
                  <a:lnTo>
                    <a:pt x="7656" y="0"/>
                  </a:lnTo>
                  <a:lnTo>
                    <a:pt x="6663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33"/>
            <p:cNvSpPr>
              <a:spLocks/>
            </p:cNvSpPr>
            <p:nvPr userDrawn="1"/>
          </p:nvSpPr>
          <p:spPr bwMode="auto">
            <a:xfrm>
              <a:off x="-1" y="0"/>
              <a:ext cx="5430032" cy="6858000"/>
            </a:xfrm>
            <a:custGeom>
              <a:avLst/>
              <a:gdLst>
                <a:gd name="T0" fmla="*/ 0 w 4046"/>
                <a:gd name="T1" fmla="*/ 0 h 5110"/>
                <a:gd name="T2" fmla="*/ 2437 w 4046"/>
                <a:gd name="T3" fmla="*/ 0 h 5110"/>
                <a:gd name="T4" fmla="*/ 4046 w 4046"/>
                <a:gd name="T5" fmla="*/ 5110 h 5110"/>
                <a:gd name="T6" fmla="*/ 2664 w 4046"/>
                <a:gd name="T7" fmla="*/ 5110 h 5110"/>
                <a:gd name="T8" fmla="*/ 0 w 404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6" h="5110">
                  <a:moveTo>
                    <a:pt x="0" y="0"/>
                  </a:moveTo>
                  <a:lnTo>
                    <a:pt x="2437" y="0"/>
                  </a:lnTo>
                  <a:lnTo>
                    <a:pt x="4046" y="5110"/>
                  </a:lnTo>
                  <a:lnTo>
                    <a:pt x="2664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29"/>
            <p:cNvSpPr>
              <a:spLocks/>
            </p:cNvSpPr>
            <p:nvPr userDrawn="1"/>
          </p:nvSpPr>
          <p:spPr bwMode="auto">
            <a:xfrm>
              <a:off x="1205778" y="-1"/>
              <a:ext cx="10986222" cy="6858001"/>
            </a:xfrm>
            <a:custGeom>
              <a:avLst/>
              <a:gdLst>
                <a:gd name="T0" fmla="*/ 0 w 8186"/>
                <a:gd name="T1" fmla="*/ 0 h 5110"/>
                <a:gd name="T2" fmla="*/ 5278 w 8186"/>
                <a:gd name="T3" fmla="*/ 0 h 5110"/>
                <a:gd name="T4" fmla="*/ 8186 w 8186"/>
                <a:gd name="T5" fmla="*/ 5110 h 5110"/>
                <a:gd name="T6" fmla="*/ 6479 w 8186"/>
                <a:gd name="T7" fmla="*/ 5110 h 5110"/>
                <a:gd name="T8" fmla="*/ 0 w 818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86" h="5110">
                  <a:moveTo>
                    <a:pt x="0" y="0"/>
                  </a:moveTo>
                  <a:lnTo>
                    <a:pt x="5278" y="0"/>
                  </a:lnTo>
                  <a:lnTo>
                    <a:pt x="8186" y="5110"/>
                  </a:lnTo>
                  <a:lnTo>
                    <a:pt x="6479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5"/>
            <p:cNvSpPr>
              <a:spLocks/>
            </p:cNvSpPr>
            <p:nvPr userDrawn="1"/>
          </p:nvSpPr>
          <p:spPr bwMode="auto">
            <a:xfrm>
              <a:off x="6996758" y="0"/>
              <a:ext cx="4495800" cy="6858000"/>
            </a:xfrm>
            <a:custGeom>
              <a:avLst/>
              <a:gdLst>
                <a:gd name="T0" fmla="*/ 0 w 2832"/>
                <a:gd name="T1" fmla="*/ 0 h 4320"/>
                <a:gd name="T2" fmla="*/ 526 w 2832"/>
                <a:gd name="T3" fmla="*/ 4320 h 4320"/>
                <a:gd name="T4" fmla="*/ 2015 w 2832"/>
                <a:gd name="T5" fmla="*/ 4320 h 4320"/>
                <a:gd name="T6" fmla="*/ 2832 w 2832"/>
                <a:gd name="T7" fmla="*/ 0 h 4320"/>
                <a:gd name="T8" fmla="*/ 0 w 2832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2" h="4320">
                  <a:moveTo>
                    <a:pt x="0" y="0"/>
                  </a:moveTo>
                  <a:lnTo>
                    <a:pt x="526" y="4320"/>
                  </a:lnTo>
                  <a:lnTo>
                    <a:pt x="2015" y="4320"/>
                  </a:lnTo>
                  <a:lnTo>
                    <a:pt x="2832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1"/>
            <p:cNvSpPr>
              <a:spLocks/>
            </p:cNvSpPr>
            <p:nvPr userDrawn="1"/>
          </p:nvSpPr>
          <p:spPr bwMode="auto">
            <a:xfrm>
              <a:off x="2487614" y="-1"/>
              <a:ext cx="6095702" cy="6858001"/>
            </a:xfrm>
            <a:custGeom>
              <a:avLst/>
              <a:gdLst>
                <a:gd name="T0" fmla="*/ 2157 w 4542"/>
                <a:gd name="T1" fmla="*/ 0 h 5110"/>
                <a:gd name="T2" fmla="*/ 1183 w 4542"/>
                <a:gd name="T3" fmla="*/ 0 h 5110"/>
                <a:gd name="T4" fmla="*/ 0 w 4542"/>
                <a:gd name="T5" fmla="*/ 5110 h 5110"/>
                <a:gd name="T6" fmla="*/ 4542 w 4542"/>
                <a:gd name="T7" fmla="*/ 5110 h 5110"/>
                <a:gd name="T8" fmla="*/ 2157 w 4542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42" h="5110">
                  <a:moveTo>
                    <a:pt x="2157" y="0"/>
                  </a:moveTo>
                  <a:lnTo>
                    <a:pt x="1183" y="0"/>
                  </a:lnTo>
                  <a:lnTo>
                    <a:pt x="0" y="5110"/>
                  </a:lnTo>
                  <a:lnTo>
                    <a:pt x="4542" y="5110"/>
                  </a:lnTo>
                  <a:lnTo>
                    <a:pt x="2157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7"/>
            <p:cNvSpPr>
              <a:spLocks/>
            </p:cNvSpPr>
            <p:nvPr userDrawn="1"/>
          </p:nvSpPr>
          <p:spPr bwMode="auto">
            <a:xfrm>
              <a:off x="-1" y="798700"/>
              <a:ext cx="12192001" cy="4781176"/>
            </a:xfrm>
            <a:custGeom>
              <a:avLst/>
              <a:gdLst>
                <a:gd name="T0" fmla="*/ 0 w 9078"/>
                <a:gd name="T1" fmla="*/ 0 h 3560"/>
                <a:gd name="T2" fmla="*/ 9078 w 9078"/>
                <a:gd name="T3" fmla="*/ 672 h 3560"/>
                <a:gd name="T4" fmla="*/ 9078 w 9078"/>
                <a:gd name="T5" fmla="*/ 3560 h 3560"/>
                <a:gd name="T6" fmla="*/ 0 w 9078"/>
                <a:gd name="T7" fmla="*/ 985 h 3560"/>
                <a:gd name="T8" fmla="*/ 0 w 9078"/>
                <a:gd name="T9" fmla="*/ 0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3560">
                  <a:moveTo>
                    <a:pt x="0" y="0"/>
                  </a:moveTo>
                  <a:lnTo>
                    <a:pt x="9078" y="672"/>
                  </a:lnTo>
                  <a:lnTo>
                    <a:pt x="9078" y="3560"/>
                  </a:lnTo>
                  <a:lnTo>
                    <a:pt x="0" y="98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5" name="Rectangle 14"/>
          <p:cNvSpPr/>
          <p:nvPr userDrawn="1"/>
        </p:nvSpPr>
        <p:spPr>
          <a:xfrm>
            <a:off x="0" y="416"/>
            <a:ext cx="12192000" cy="6858000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75000"/>
                  <a:alpha val="2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 descr="abstract background design"/>
          <p:cNvGrpSpPr/>
          <p:nvPr userDrawn="1"/>
        </p:nvGrpSpPr>
        <p:grpSpPr>
          <a:xfrm>
            <a:off x="-1366" y="-4114"/>
            <a:ext cx="5035003" cy="6865834"/>
            <a:chOff x="-1366" y="-4114"/>
            <a:chExt cx="5035003" cy="6865834"/>
          </a:xfrm>
        </p:grpSpPr>
        <p:sp>
          <p:nvSpPr>
            <p:cNvPr id="16" name="Rectangle 1040"/>
            <p:cNvSpPr/>
            <p:nvPr userDrawn="1"/>
          </p:nvSpPr>
          <p:spPr>
            <a:xfrm>
              <a:off x="-1366" y="-2385"/>
              <a:ext cx="5035002" cy="6859550"/>
            </a:xfrm>
            <a:custGeom>
              <a:avLst/>
              <a:gdLst>
                <a:gd name="connsiteX0" fmla="*/ 0 w 12192000"/>
                <a:gd name="connsiteY0" fmla="*/ 0 h 556282"/>
                <a:gd name="connsiteX1" fmla="*/ 12192000 w 12192000"/>
                <a:gd name="connsiteY1" fmla="*/ 0 h 556282"/>
                <a:gd name="connsiteX2" fmla="*/ 12192000 w 12192000"/>
                <a:gd name="connsiteY2" fmla="*/ 556282 h 556282"/>
                <a:gd name="connsiteX3" fmla="*/ 0 w 12192000"/>
                <a:gd name="connsiteY3" fmla="*/ 556282 h 556282"/>
                <a:gd name="connsiteX4" fmla="*/ 0 w 12192000"/>
                <a:gd name="connsiteY4" fmla="*/ 0 h 556282"/>
                <a:gd name="connsiteX0" fmla="*/ 0 w 12206068"/>
                <a:gd name="connsiteY0" fmla="*/ 1026941 h 1583223"/>
                <a:gd name="connsiteX1" fmla="*/ 12206068 w 12206068"/>
                <a:gd name="connsiteY1" fmla="*/ 0 h 1583223"/>
                <a:gd name="connsiteX2" fmla="*/ 12192000 w 12206068"/>
                <a:gd name="connsiteY2" fmla="*/ 1583223 h 1583223"/>
                <a:gd name="connsiteX3" fmla="*/ 0 w 12206068"/>
                <a:gd name="connsiteY3" fmla="*/ 1583223 h 1583223"/>
                <a:gd name="connsiteX4" fmla="*/ 0 w 12206068"/>
                <a:gd name="connsiteY4" fmla="*/ 1026941 h 1583223"/>
                <a:gd name="connsiteX0" fmla="*/ 0 w 12192000"/>
                <a:gd name="connsiteY0" fmla="*/ 34281 h 590563"/>
                <a:gd name="connsiteX1" fmla="*/ 12086619 w 12192000"/>
                <a:gd name="connsiteY1" fmla="*/ 0 h 590563"/>
                <a:gd name="connsiteX2" fmla="*/ 12192000 w 12192000"/>
                <a:gd name="connsiteY2" fmla="*/ 590563 h 590563"/>
                <a:gd name="connsiteX3" fmla="*/ 0 w 12192000"/>
                <a:gd name="connsiteY3" fmla="*/ 590563 h 590563"/>
                <a:gd name="connsiteX4" fmla="*/ 0 w 12192000"/>
                <a:gd name="connsiteY4" fmla="*/ 34281 h 590563"/>
                <a:gd name="connsiteX0" fmla="*/ 0 w 12193711"/>
                <a:gd name="connsiteY0" fmla="*/ 244346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0 w 12193711"/>
                <a:gd name="connsiteY4" fmla="*/ 244346 h 800628"/>
                <a:gd name="connsiteX0" fmla="*/ 98854 w 12193711"/>
                <a:gd name="connsiteY0" fmla="*/ 577978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98854 w 12193711"/>
                <a:gd name="connsiteY4" fmla="*/ 577978 h 800628"/>
                <a:gd name="connsiteX0" fmla="*/ 4119 w 12193711"/>
                <a:gd name="connsiteY0" fmla="*/ 606811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4119 w 12193711"/>
                <a:gd name="connsiteY4" fmla="*/ 606811 h 800628"/>
                <a:gd name="connsiteX0" fmla="*/ 135924 w 12193711"/>
                <a:gd name="connsiteY0" fmla="*/ 590335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135924 w 12193711"/>
                <a:gd name="connsiteY4" fmla="*/ 590335 h 800628"/>
                <a:gd name="connsiteX0" fmla="*/ 0 w 12197830"/>
                <a:gd name="connsiteY0" fmla="*/ 577978 h 800628"/>
                <a:gd name="connsiteX1" fmla="*/ 12197830 w 12197830"/>
                <a:gd name="connsiteY1" fmla="*/ 0 h 800628"/>
                <a:gd name="connsiteX2" fmla="*/ 12196119 w 12197830"/>
                <a:gd name="connsiteY2" fmla="*/ 800628 h 800628"/>
                <a:gd name="connsiteX3" fmla="*/ 4119 w 12197830"/>
                <a:gd name="connsiteY3" fmla="*/ 800628 h 800628"/>
                <a:gd name="connsiteX4" fmla="*/ 0 w 12197830"/>
                <a:gd name="connsiteY4" fmla="*/ 577978 h 800628"/>
                <a:gd name="connsiteX0" fmla="*/ 0 w 12196127"/>
                <a:gd name="connsiteY0" fmla="*/ 414454 h 637104"/>
                <a:gd name="connsiteX1" fmla="*/ 12167795 w 12196127"/>
                <a:gd name="connsiteY1" fmla="*/ 0 h 637104"/>
                <a:gd name="connsiteX2" fmla="*/ 12196119 w 12196127"/>
                <a:gd name="connsiteY2" fmla="*/ 637104 h 637104"/>
                <a:gd name="connsiteX3" fmla="*/ 4119 w 12196127"/>
                <a:gd name="connsiteY3" fmla="*/ 637104 h 637104"/>
                <a:gd name="connsiteX4" fmla="*/ 0 w 12196127"/>
                <a:gd name="connsiteY4" fmla="*/ 414454 h 637104"/>
                <a:gd name="connsiteX0" fmla="*/ 0 w 12196196"/>
                <a:gd name="connsiteY0" fmla="*/ 411116 h 633766"/>
                <a:gd name="connsiteX1" fmla="*/ 12194493 w 12196196"/>
                <a:gd name="connsiteY1" fmla="*/ 0 h 633766"/>
                <a:gd name="connsiteX2" fmla="*/ 12196119 w 12196196"/>
                <a:gd name="connsiteY2" fmla="*/ 633766 h 633766"/>
                <a:gd name="connsiteX3" fmla="*/ 4119 w 12196196"/>
                <a:gd name="connsiteY3" fmla="*/ 633766 h 633766"/>
                <a:gd name="connsiteX4" fmla="*/ 0 w 12196196"/>
                <a:gd name="connsiteY4" fmla="*/ 411116 h 633766"/>
                <a:gd name="connsiteX0" fmla="*/ 0 w 12196123"/>
                <a:gd name="connsiteY0" fmla="*/ 374407 h 597057"/>
                <a:gd name="connsiteX1" fmla="*/ 12147772 w 12196123"/>
                <a:gd name="connsiteY1" fmla="*/ 0 h 597057"/>
                <a:gd name="connsiteX2" fmla="*/ 12196119 w 12196123"/>
                <a:gd name="connsiteY2" fmla="*/ 597057 h 597057"/>
                <a:gd name="connsiteX3" fmla="*/ 4119 w 12196123"/>
                <a:gd name="connsiteY3" fmla="*/ 597057 h 597057"/>
                <a:gd name="connsiteX4" fmla="*/ 0 w 12196123"/>
                <a:gd name="connsiteY4" fmla="*/ 374407 h 597057"/>
                <a:gd name="connsiteX0" fmla="*/ 0 w 12196196"/>
                <a:gd name="connsiteY0" fmla="*/ 404442 h 627092"/>
                <a:gd name="connsiteX1" fmla="*/ 12194493 w 12196196"/>
                <a:gd name="connsiteY1" fmla="*/ 0 h 627092"/>
                <a:gd name="connsiteX2" fmla="*/ 12196119 w 12196196"/>
                <a:gd name="connsiteY2" fmla="*/ 627092 h 627092"/>
                <a:gd name="connsiteX3" fmla="*/ 4119 w 12196196"/>
                <a:gd name="connsiteY3" fmla="*/ 627092 h 627092"/>
                <a:gd name="connsiteX4" fmla="*/ 0 w 12196196"/>
                <a:gd name="connsiteY4" fmla="*/ 404442 h 627092"/>
                <a:gd name="connsiteX0" fmla="*/ 0 w 12196123"/>
                <a:gd name="connsiteY0" fmla="*/ 391093 h 613743"/>
                <a:gd name="connsiteX1" fmla="*/ 12141097 w 12196123"/>
                <a:gd name="connsiteY1" fmla="*/ 0 h 613743"/>
                <a:gd name="connsiteX2" fmla="*/ 12196119 w 12196123"/>
                <a:gd name="connsiteY2" fmla="*/ 613743 h 613743"/>
                <a:gd name="connsiteX3" fmla="*/ 4119 w 12196123"/>
                <a:gd name="connsiteY3" fmla="*/ 613743 h 613743"/>
                <a:gd name="connsiteX4" fmla="*/ 0 w 12196123"/>
                <a:gd name="connsiteY4" fmla="*/ 391093 h 613743"/>
                <a:gd name="connsiteX0" fmla="*/ 0 w 12197830"/>
                <a:gd name="connsiteY0" fmla="*/ 407779 h 630429"/>
                <a:gd name="connsiteX1" fmla="*/ 12197830 w 12197830"/>
                <a:gd name="connsiteY1" fmla="*/ 0 h 630429"/>
                <a:gd name="connsiteX2" fmla="*/ 12196119 w 12197830"/>
                <a:gd name="connsiteY2" fmla="*/ 630429 h 630429"/>
                <a:gd name="connsiteX3" fmla="*/ 4119 w 12197830"/>
                <a:gd name="connsiteY3" fmla="*/ 630429 h 630429"/>
                <a:gd name="connsiteX4" fmla="*/ 0 w 12197830"/>
                <a:gd name="connsiteY4" fmla="*/ 407779 h 630429"/>
                <a:gd name="connsiteX0" fmla="*/ 0 w 12197830"/>
                <a:gd name="connsiteY0" fmla="*/ 0 h 6877450"/>
                <a:gd name="connsiteX1" fmla="*/ 12197830 w 12197830"/>
                <a:gd name="connsiteY1" fmla="*/ 6247021 h 6877450"/>
                <a:gd name="connsiteX2" fmla="*/ 12196119 w 12197830"/>
                <a:gd name="connsiteY2" fmla="*/ 6877450 h 6877450"/>
                <a:gd name="connsiteX3" fmla="*/ 4119 w 12197830"/>
                <a:gd name="connsiteY3" fmla="*/ 6877450 h 6877450"/>
                <a:gd name="connsiteX4" fmla="*/ 0 w 12197830"/>
                <a:gd name="connsiteY4" fmla="*/ 0 h 6877450"/>
                <a:gd name="connsiteX0" fmla="*/ 0 w 12196119"/>
                <a:gd name="connsiteY0" fmla="*/ 1379 h 6878829"/>
                <a:gd name="connsiteX1" fmla="*/ 4996930 w 12196119"/>
                <a:gd name="connsiteY1" fmla="*/ 0 h 6878829"/>
                <a:gd name="connsiteX2" fmla="*/ 12196119 w 12196119"/>
                <a:gd name="connsiteY2" fmla="*/ 6878829 h 6878829"/>
                <a:gd name="connsiteX3" fmla="*/ 4119 w 12196119"/>
                <a:gd name="connsiteY3" fmla="*/ 6878829 h 6878829"/>
                <a:gd name="connsiteX4" fmla="*/ 0 w 12196119"/>
                <a:gd name="connsiteY4" fmla="*/ 1379 h 6878829"/>
                <a:gd name="connsiteX0" fmla="*/ 0 w 5350819"/>
                <a:gd name="connsiteY0" fmla="*/ 1379 h 6878829"/>
                <a:gd name="connsiteX1" fmla="*/ 4996930 w 5350819"/>
                <a:gd name="connsiteY1" fmla="*/ 0 h 6878829"/>
                <a:gd name="connsiteX2" fmla="*/ 5350819 w 5350819"/>
                <a:gd name="connsiteY2" fmla="*/ 6878829 h 6878829"/>
                <a:gd name="connsiteX3" fmla="*/ 4119 w 5350819"/>
                <a:gd name="connsiteY3" fmla="*/ 6878829 h 6878829"/>
                <a:gd name="connsiteX4" fmla="*/ 0 w 5350819"/>
                <a:gd name="connsiteY4" fmla="*/ 1379 h 6878829"/>
                <a:gd name="connsiteX0" fmla="*/ 0 w 5350819"/>
                <a:gd name="connsiteY0" fmla="*/ 1379 h 6878829"/>
                <a:gd name="connsiteX1" fmla="*/ 4044430 w 5350819"/>
                <a:gd name="connsiteY1" fmla="*/ 0 h 6878829"/>
                <a:gd name="connsiteX2" fmla="*/ 5350819 w 5350819"/>
                <a:gd name="connsiteY2" fmla="*/ 6878829 h 6878829"/>
                <a:gd name="connsiteX3" fmla="*/ 4119 w 5350819"/>
                <a:gd name="connsiteY3" fmla="*/ 6878829 h 6878829"/>
                <a:gd name="connsiteX4" fmla="*/ 0 w 5350819"/>
                <a:gd name="connsiteY4" fmla="*/ 1379 h 6878829"/>
                <a:gd name="connsiteX0" fmla="*/ 0 w 5046019"/>
                <a:gd name="connsiteY0" fmla="*/ 1379 h 6878829"/>
                <a:gd name="connsiteX1" fmla="*/ 4044430 w 5046019"/>
                <a:gd name="connsiteY1" fmla="*/ 0 h 6878829"/>
                <a:gd name="connsiteX2" fmla="*/ 5046019 w 5046019"/>
                <a:gd name="connsiteY2" fmla="*/ 6878829 h 6878829"/>
                <a:gd name="connsiteX3" fmla="*/ 4119 w 5046019"/>
                <a:gd name="connsiteY3" fmla="*/ 6878829 h 6878829"/>
                <a:gd name="connsiteX4" fmla="*/ 0 w 5046019"/>
                <a:gd name="connsiteY4" fmla="*/ 1379 h 6878829"/>
                <a:gd name="connsiteX0" fmla="*/ 0 w 5046019"/>
                <a:gd name="connsiteY0" fmla="*/ 0 h 6877450"/>
                <a:gd name="connsiteX1" fmla="*/ 4052693 w 5046019"/>
                <a:gd name="connsiteY1" fmla="*/ 72985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47185 w 5046019"/>
                <a:gd name="connsiteY1" fmla="*/ 9638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58202 w 5046019"/>
                <a:gd name="connsiteY1" fmla="*/ 64722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52694 w 5046019"/>
                <a:gd name="connsiteY1" fmla="*/ 6884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3265"/>
                <a:gd name="connsiteY0" fmla="*/ 31675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5 w 5043265"/>
                <a:gd name="connsiteY3" fmla="*/ 6870566 h 6870566"/>
                <a:gd name="connsiteX4" fmla="*/ 0 w 5043265"/>
                <a:gd name="connsiteY4" fmla="*/ 31675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5 w 5043265"/>
                <a:gd name="connsiteY3" fmla="*/ 6870566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83992 w 5043265"/>
                <a:gd name="connsiteY3" fmla="*/ 6843024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4120 w 5043265"/>
                <a:gd name="connsiteY3" fmla="*/ 6859550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6 w 5043265"/>
                <a:gd name="connsiteY3" fmla="*/ 6859550 h 6870566"/>
                <a:gd name="connsiteX4" fmla="*/ 0 w 5043265"/>
                <a:gd name="connsiteY4" fmla="*/ 1379 h 6870566"/>
                <a:gd name="connsiteX0" fmla="*/ 0 w 5037757"/>
                <a:gd name="connsiteY0" fmla="*/ 1379 h 6859550"/>
                <a:gd name="connsiteX1" fmla="*/ 4049940 w 5037757"/>
                <a:gd name="connsiteY1" fmla="*/ 0 h 6859550"/>
                <a:gd name="connsiteX2" fmla="*/ 5037757 w 5037757"/>
                <a:gd name="connsiteY2" fmla="*/ 6837515 h 6859550"/>
                <a:gd name="connsiteX3" fmla="*/ 1366 w 5037757"/>
                <a:gd name="connsiteY3" fmla="*/ 6859550 h 6859550"/>
                <a:gd name="connsiteX4" fmla="*/ 0 w 5037757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6859550">
                  <a:moveTo>
                    <a:pt x="0" y="1379"/>
                  </a:moveTo>
                  <a:lnTo>
                    <a:pt x="4049940" y="0"/>
                  </a:lnTo>
                  <a:lnTo>
                    <a:pt x="5035002" y="6859549"/>
                  </a:lnTo>
                  <a:lnTo>
                    <a:pt x="1366" y="6859550"/>
                  </a:lnTo>
                  <a:cubicBezTo>
                    <a:pt x="-7" y="4573493"/>
                    <a:pt x="1373" y="2287436"/>
                    <a:pt x="0" y="1379"/>
                  </a:cubicBezTo>
                  <a:close/>
                </a:path>
              </a:pathLst>
            </a:custGeom>
            <a:gradFill>
              <a:gsLst>
                <a:gs pos="100000">
                  <a:schemeClr val="accent3">
                    <a:alpha val="95000"/>
                  </a:schemeClr>
                </a:gs>
                <a:gs pos="0">
                  <a:schemeClr val="accent1">
                    <a:alpha val="80000"/>
                  </a:scheme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 dirty="0"/>
            </a:p>
          </p:txBody>
        </p:sp>
        <p:sp>
          <p:nvSpPr>
            <p:cNvPr id="18" name="Freeform 19"/>
            <p:cNvSpPr>
              <a:spLocks/>
            </p:cNvSpPr>
            <p:nvPr userDrawn="1"/>
          </p:nvSpPr>
          <p:spPr bwMode="auto">
            <a:xfrm>
              <a:off x="1" y="-4114"/>
              <a:ext cx="5033636" cy="6862754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  <a:gd name="connsiteX0" fmla="*/ 8033 w 10000"/>
                <a:gd name="connsiteY0" fmla="*/ 0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8033 w 10000"/>
                <a:gd name="connsiteY4" fmla="*/ 0 h 10000"/>
                <a:gd name="connsiteX0" fmla="*/ 7837 w 10000"/>
                <a:gd name="connsiteY0" fmla="*/ 192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7837 w 10000"/>
                <a:gd name="connsiteY4" fmla="*/ 192 h 10000"/>
                <a:gd name="connsiteX0" fmla="*/ 8033 w 10000"/>
                <a:gd name="connsiteY0" fmla="*/ 0 h 10012"/>
                <a:gd name="connsiteX1" fmla="*/ 0 w 10000"/>
                <a:gd name="connsiteY1" fmla="*/ 12 h 10012"/>
                <a:gd name="connsiteX2" fmla="*/ 7892 w 10000"/>
                <a:gd name="connsiteY2" fmla="*/ 10012 h 10012"/>
                <a:gd name="connsiteX3" fmla="*/ 10000 w 10000"/>
                <a:gd name="connsiteY3" fmla="*/ 10012 h 10012"/>
                <a:gd name="connsiteX4" fmla="*/ 8033 w 10000"/>
                <a:gd name="connsiteY4" fmla="*/ 0 h 10012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6">
                  <a:moveTo>
                    <a:pt x="8033" y="0"/>
                  </a:moveTo>
                  <a:lnTo>
                    <a:pt x="0" y="6"/>
                  </a:lnTo>
                  <a:lnTo>
                    <a:pt x="7892" y="10006"/>
                  </a:lnTo>
                  <a:lnTo>
                    <a:pt x="10000" y="10006"/>
                  </a:lnTo>
                  <a:lnTo>
                    <a:pt x="8033" y="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4000"/>
                  </a:schemeClr>
                </a:gs>
                <a:gs pos="38000">
                  <a:schemeClr val="accent2">
                    <a:alpha val="25000"/>
                  </a:schemeClr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9"/>
            <p:cNvSpPr>
              <a:spLocks/>
            </p:cNvSpPr>
            <p:nvPr userDrawn="1"/>
          </p:nvSpPr>
          <p:spPr bwMode="auto">
            <a:xfrm flipV="1">
              <a:off x="199" y="-686"/>
              <a:ext cx="3432693" cy="6862406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  <a:gd name="connsiteX0" fmla="*/ 8033 w 10000"/>
                <a:gd name="connsiteY0" fmla="*/ 0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8033 w 10000"/>
                <a:gd name="connsiteY4" fmla="*/ 0 h 10000"/>
                <a:gd name="connsiteX0" fmla="*/ 7837 w 10000"/>
                <a:gd name="connsiteY0" fmla="*/ 192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7837 w 10000"/>
                <a:gd name="connsiteY4" fmla="*/ 192 h 10000"/>
                <a:gd name="connsiteX0" fmla="*/ 8033 w 10000"/>
                <a:gd name="connsiteY0" fmla="*/ 0 h 10012"/>
                <a:gd name="connsiteX1" fmla="*/ 0 w 10000"/>
                <a:gd name="connsiteY1" fmla="*/ 12 h 10012"/>
                <a:gd name="connsiteX2" fmla="*/ 7892 w 10000"/>
                <a:gd name="connsiteY2" fmla="*/ 10012 h 10012"/>
                <a:gd name="connsiteX3" fmla="*/ 10000 w 10000"/>
                <a:gd name="connsiteY3" fmla="*/ 10012 h 10012"/>
                <a:gd name="connsiteX4" fmla="*/ 8033 w 10000"/>
                <a:gd name="connsiteY4" fmla="*/ 0 h 10012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4757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8033"/>
                <a:gd name="connsiteY0" fmla="*/ 0 h 10006"/>
                <a:gd name="connsiteX1" fmla="*/ 0 w 8033"/>
                <a:gd name="connsiteY1" fmla="*/ 6 h 10006"/>
                <a:gd name="connsiteX2" fmla="*/ 4757 w 8033"/>
                <a:gd name="connsiteY2" fmla="*/ 10006 h 10006"/>
                <a:gd name="connsiteX3" fmla="*/ 7415 w 8033"/>
                <a:gd name="connsiteY3" fmla="*/ 10006 h 10006"/>
                <a:gd name="connsiteX4" fmla="*/ 8033 w 8033"/>
                <a:gd name="connsiteY4" fmla="*/ 0 h 10006"/>
                <a:gd name="connsiteX0" fmla="*/ 5710 w 9231"/>
                <a:gd name="connsiteY0" fmla="*/ 12 h 9994"/>
                <a:gd name="connsiteX1" fmla="*/ 0 w 9231"/>
                <a:gd name="connsiteY1" fmla="*/ 0 h 9994"/>
                <a:gd name="connsiteX2" fmla="*/ 5922 w 9231"/>
                <a:gd name="connsiteY2" fmla="*/ 9994 h 9994"/>
                <a:gd name="connsiteX3" fmla="*/ 9231 w 9231"/>
                <a:gd name="connsiteY3" fmla="*/ 9994 h 9994"/>
                <a:gd name="connsiteX4" fmla="*/ 5710 w 9231"/>
                <a:gd name="connsiteY4" fmla="*/ 12 h 9994"/>
                <a:gd name="connsiteX0" fmla="*/ 6186 w 10000"/>
                <a:gd name="connsiteY0" fmla="*/ 12 h 10000"/>
                <a:gd name="connsiteX1" fmla="*/ 0 w 10000"/>
                <a:gd name="connsiteY1" fmla="*/ 0 h 10000"/>
                <a:gd name="connsiteX2" fmla="*/ 4575 w 10000"/>
                <a:gd name="connsiteY2" fmla="*/ 10000 h 10000"/>
                <a:gd name="connsiteX3" fmla="*/ 10000 w 10000"/>
                <a:gd name="connsiteY3" fmla="*/ 10000 h 10000"/>
                <a:gd name="connsiteX4" fmla="*/ 6186 w 10000"/>
                <a:gd name="connsiteY4" fmla="*/ 12 h 10000"/>
                <a:gd name="connsiteX0" fmla="*/ 6186 w 7838"/>
                <a:gd name="connsiteY0" fmla="*/ 12 h 10000"/>
                <a:gd name="connsiteX1" fmla="*/ 0 w 7838"/>
                <a:gd name="connsiteY1" fmla="*/ 0 h 10000"/>
                <a:gd name="connsiteX2" fmla="*/ 4575 w 7838"/>
                <a:gd name="connsiteY2" fmla="*/ 10000 h 10000"/>
                <a:gd name="connsiteX3" fmla="*/ 7838 w 7838"/>
                <a:gd name="connsiteY3" fmla="*/ 10000 h 10000"/>
                <a:gd name="connsiteX4" fmla="*/ 6186 w 7838"/>
                <a:gd name="connsiteY4" fmla="*/ 12 h 10000"/>
                <a:gd name="connsiteX0" fmla="*/ 9745 w 10000"/>
                <a:gd name="connsiteY0" fmla="*/ 0 h 10023"/>
                <a:gd name="connsiteX1" fmla="*/ 0 w 10000"/>
                <a:gd name="connsiteY1" fmla="*/ 23 h 10023"/>
                <a:gd name="connsiteX2" fmla="*/ 5837 w 10000"/>
                <a:gd name="connsiteY2" fmla="*/ 10023 h 10023"/>
                <a:gd name="connsiteX3" fmla="*/ 10000 w 10000"/>
                <a:gd name="connsiteY3" fmla="*/ 10023 h 10023"/>
                <a:gd name="connsiteX4" fmla="*/ 9745 w 10000"/>
                <a:gd name="connsiteY4" fmla="*/ 0 h 10023"/>
                <a:gd name="connsiteX0" fmla="*/ 9745 w 11688"/>
                <a:gd name="connsiteY0" fmla="*/ 0 h 10041"/>
                <a:gd name="connsiteX1" fmla="*/ 0 w 11688"/>
                <a:gd name="connsiteY1" fmla="*/ 23 h 10041"/>
                <a:gd name="connsiteX2" fmla="*/ 5837 w 11688"/>
                <a:gd name="connsiteY2" fmla="*/ 10023 h 10041"/>
                <a:gd name="connsiteX3" fmla="*/ 11688 w 11688"/>
                <a:gd name="connsiteY3" fmla="*/ 10041 h 10041"/>
                <a:gd name="connsiteX4" fmla="*/ 9745 w 11688"/>
                <a:gd name="connsiteY4" fmla="*/ 0 h 10041"/>
                <a:gd name="connsiteX0" fmla="*/ 9745 w 11688"/>
                <a:gd name="connsiteY0" fmla="*/ 0 h 10041"/>
                <a:gd name="connsiteX1" fmla="*/ 0 w 11688"/>
                <a:gd name="connsiteY1" fmla="*/ 23 h 10041"/>
                <a:gd name="connsiteX2" fmla="*/ 6990 w 11688"/>
                <a:gd name="connsiteY2" fmla="*/ 10023 h 10041"/>
                <a:gd name="connsiteX3" fmla="*/ 11688 w 11688"/>
                <a:gd name="connsiteY3" fmla="*/ 10041 h 10041"/>
                <a:gd name="connsiteX4" fmla="*/ 9745 w 11688"/>
                <a:gd name="connsiteY4" fmla="*/ 0 h 10041"/>
                <a:gd name="connsiteX0" fmla="*/ 9745 w 11675"/>
                <a:gd name="connsiteY0" fmla="*/ 0 h 10023"/>
                <a:gd name="connsiteX1" fmla="*/ 0 w 11675"/>
                <a:gd name="connsiteY1" fmla="*/ 23 h 10023"/>
                <a:gd name="connsiteX2" fmla="*/ 6990 w 11675"/>
                <a:gd name="connsiteY2" fmla="*/ 10023 h 10023"/>
                <a:gd name="connsiteX3" fmla="*/ 11675 w 11675"/>
                <a:gd name="connsiteY3" fmla="*/ 9950 h 10023"/>
                <a:gd name="connsiteX4" fmla="*/ 9745 w 11675"/>
                <a:gd name="connsiteY4" fmla="*/ 0 h 10023"/>
                <a:gd name="connsiteX0" fmla="*/ 9745 w 11702"/>
                <a:gd name="connsiteY0" fmla="*/ 0 h 10024"/>
                <a:gd name="connsiteX1" fmla="*/ 0 w 11702"/>
                <a:gd name="connsiteY1" fmla="*/ 23 h 10024"/>
                <a:gd name="connsiteX2" fmla="*/ 6990 w 11702"/>
                <a:gd name="connsiteY2" fmla="*/ 10023 h 10024"/>
                <a:gd name="connsiteX3" fmla="*/ 11702 w 11702"/>
                <a:gd name="connsiteY3" fmla="*/ 10024 h 10024"/>
                <a:gd name="connsiteX4" fmla="*/ 9745 w 11702"/>
                <a:gd name="connsiteY4" fmla="*/ 0 h 10024"/>
                <a:gd name="connsiteX0" fmla="*/ 9558 w 11515"/>
                <a:gd name="connsiteY0" fmla="*/ 0 h 10024"/>
                <a:gd name="connsiteX1" fmla="*/ 0 w 11515"/>
                <a:gd name="connsiteY1" fmla="*/ 303 h 10024"/>
                <a:gd name="connsiteX2" fmla="*/ 6803 w 11515"/>
                <a:gd name="connsiteY2" fmla="*/ 10023 h 10024"/>
                <a:gd name="connsiteX3" fmla="*/ 11515 w 11515"/>
                <a:gd name="connsiteY3" fmla="*/ 10024 h 10024"/>
                <a:gd name="connsiteX4" fmla="*/ 9558 w 11515"/>
                <a:gd name="connsiteY4" fmla="*/ 0 h 10024"/>
                <a:gd name="connsiteX0" fmla="*/ 9772 w 11729"/>
                <a:gd name="connsiteY0" fmla="*/ 0 h 10024"/>
                <a:gd name="connsiteX1" fmla="*/ 0 w 11729"/>
                <a:gd name="connsiteY1" fmla="*/ 6 h 10024"/>
                <a:gd name="connsiteX2" fmla="*/ 7017 w 11729"/>
                <a:gd name="connsiteY2" fmla="*/ 10023 h 10024"/>
                <a:gd name="connsiteX3" fmla="*/ 11729 w 11729"/>
                <a:gd name="connsiteY3" fmla="*/ 10024 h 10024"/>
                <a:gd name="connsiteX4" fmla="*/ 9772 w 11729"/>
                <a:gd name="connsiteY4" fmla="*/ 0 h 10024"/>
                <a:gd name="connsiteX0" fmla="*/ 9785 w 11729"/>
                <a:gd name="connsiteY0" fmla="*/ 62 h 10018"/>
                <a:gd name="connsiteX1" fmla="*/ 0 w 11729"/>
                <a:gd name="connsiteY1" fmla="*/ 0 h 10018"/>
                <a:gd name="connsiteX2" fmla="*/ 7017 w 11729"/>
                <a:gd name="connsiteY2" fmla="*/ 10017 h 10018"/>
                <a:gd name="connsiteX3" fmla="*/ 11729 w 11729"/>
                <a:gd name="connsiteY3" fmla="*/ 10018 h 10018"/>
                <a:gd name="connsiteX4" fmla="*/ 9785 w 11729"/>
                <a:gd name="connsiteY4" fmla="*/ 62 h 10018"/>
                <a:gd name="connsiteX0" fmla="*/ 9772 w 11729"/>
                <a:gd name="connsiteY0" fmla="*/ 5 h 10018"/>
                <a:gd name="connsiteX1" fmla="*/ 0 w 11729"/>
                <a:gd name="connsiteY1" fmla="*/ 0 h 10018"/>
                <a:gd name="connsiteX2" fmla="*/ 7017 w 11729"/>
                <a:gd name="connsiteY2" fmla="*/ 10017 h 10018"/>
                <a:gd name="connsiteX3" fmla="*/ 11729 w 11729"/>
                <a:gd name="connsiteY3" fmla="*/ 10018 h 10018"/>
                <a:gd name="connsiteX4" fmla="*/ 9772 w 11729"/>
                <a:gd name="connsiteY4" fmla="*/ 5 h 10018"/>
                <a:gd name="connsiteX0" fmla="*/ 9772 w 11729"/>
                <a:gd name="connsiteY0" fmla="*/ 5 h 10018"/>
                <a:gd name="connsiteX1" fmla="*/ 0 w 11729"/>
                <a:gd name="connsiteY1" fmla="*/ 0 h 10018"/>
                <a:gd name="connsiteX2" fmla="*/ 1064 w 11729"/>
                <a:gd name="connsiteY2" fmla="*/ 1494 h 10018"/>
                <a:gd name="connsiteX3" fmla="*/ 7017 w 11729"/>
                <a:gd name="connsiteY3" fmla="*/ 10017 h 10018"/>
                <a:gd name="connsiteX4" fmla="*/ 11729 w 11729"/>
                <a:gd name="connsiteY4" fmla="*/ 10018 h 10018"/>
                <a:gd name="connsiteX5" fmla="*/ 9772 w 11729"/>
                <a:gd name="connsiteY5" fmla="*/ 5 h 10018"/>
                <a:gd name="connsiteX0" fmla="*/ 9791 w 11748"/>
                <a:gd name="connsiteY0" fmla="*/ 5 h 10018"/>
                <a:gd name="connsiteX1" fmla="*/ 19 w 11748"/>
                <a:gd name="connsiteY1" fmla="*/ 0 h 10018"/>
                <a:gd name="connsiteX2" fmla="*/ 0 w 11748"/>
                <a:gd name="connsiteY2" fmla="*/ 2481 h 10018"/>
                <a:gd name="connsiteX3" fmla="*/ 7036 w 11748"/>
                <a:gd name="connsiteY3" fmla="*/ 10017 h 10018"/>
                <a:gd name="connsiteX4" fmla="*/ 11748 w 11748"/>
                <a:gd name="connsiteY4" fmla="*/ 10018 h 10018"/>
                <a:gd name="connsiteX5" fmla="*/ 9791 w 11748"/>
                <a:gd name="connsiteY5" fmla="*/ 5 h 1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8" h="10018">
                  <a:moveTo>
                    <a:pt x="9791" y="5"/>
                  </a:moveTo>
                  <a:lnTo>
                    <a:pt x="19" y="0"/>
                  </a:lnTo>
                  <a:cubicBezTo>
                    <a:pt x="13" y="827"/>
                    <a:pt x="6" y="1654"/>
                    <a:pt x="0" y="2481"/>
                  </a:cubicBezTo>
                  <a:lnTo>
                    <a:pt x="7036" y="10017"/>
                  </a:lnTo>
                  <a:lnTo>
                    <a:pt x="11748" y="10018"/>
                  </a:lnTo>
                  <a:lnTo>
                    <a:pt x="9791" y="5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17000"/>
                  </a:schemeClr>
                </a:gs>
                <a:gs pos="38000">
                  <a:schemeClr val="accent2">
                    <a:alpha val="18000"/>
                  </a:schemeClr>
                </a:gs>
              </a:gsLst>
              <a:lin ang="1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54" y="457200"/>
            <a:ext cx="3482317" cy="1600200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0"/>
            <a:ext cx="6172200" cy="571335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055" y="2514183"/>
            <a:ext cx="3703320" cy="3658015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054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2"/>
            </a:gs>
            <a:gs pos="0">
              <a:schemeClr val="bg1">
                <a:lumMod val="85000"/>
                <a:alpha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9" name="Group 1038"/>
          <p:cNvGrpSpPr/>
          <p:nvPr userDrawn="1"/>
        </p:nvGrpSpPr>
        <p:grpSpPr>
          <a:xfrm>
            <a:off x="-1" y="-2971"/>
            <a:ext cx="12192001" cy="6866062"/>
            <a:chOff x="-1" y="-2971"/>
            <a:chExt cx="12192001" cy="6866062"/>
          </a:xfrm>
        </p:grpSpPr>
        <p:sp>
          <p:nvSpPr>
            <p:cNvPr id="1028" name="Freeform 37"/>
            <p:cNvSpPr>
              <a:spLocks/>
            </p:cNvSpPr>
            <p:nvPr userDrawn="1"/>
          </p:nvSpPr>
          <p:spPr bwMode="auto">
            <a:xfrm>
              <a:off x="0" y="-2971"/>
              <a:ext cx="10287000" cy="6866062"/>
            </a:xfrm>
            <a:custGeom>
              <a:avLst/>
              <a:gdLst>
                <a:gd name="T0" fmla="*/ 6663 w 7656"/>
                <a:gd name="T1" fmla="*/ 0 h 5110"/>
                <a:gd name="T2" fmla="*/ 0 w 7656"/>
                <a:gd name="T3" fmla="*/ 5110 h 5110"/>
                <a:gd name="T4" fmla="*/ 4772 w 7656"/>
                <a:gd name="T5" fmla="*/ 5110 h 5110"/>
                <a:gd name="T6" fmla="*/ 7656 w 7656"/>
                <a:gd name="T7" fmla="*/ 0 h 5110"/>
                <a:gd name="T8" fmla="*/ 6663 w 765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56" h="5110">
                  <a:moveTo>
                    <a:pt x="6663" y="0"/>
                  </a:moveTo>
                  <a:lnTo>
                    <a:pt x="0" y="5110"/>
                  </a:lnTo>
                  <a:lnTo>
                    <a:pt x="4772" y="5110"/>
                  </a:lnTo>
                  <a:lnTo>
                    <a:pt x="7656" y="0"/>
                  </a:lnTo>
                  <a:lnTo>
                    <a:pt x="6663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4" name="Freeform 33"/>
            <p:cNvSpPr>
              <a:spLocks/>
            </p:cNvSpPr>
            <p:nvPr userDrawn="1"/>
          </p:nvSpPr>
          <p:spPr bwMode="auto">
            <a:xfrm>
              <a:off x="-1" y="0"/>
              <a:ext cx="5430032" cy="6858000"/>
            </a:xfrm>
            <a:custGeom>
              <a:avLst/>
              <a:gdLst>
                <a:gd name="T0" fmla="*/ 0 w 4046"/>
                <a:gd name="T1" fmla="*/ 0 h 5110"/>
                <a:gd name="T2" fmla="*/ 2437 w 4046"/>
                <a:gd name="T3" fmla="*/ 0 h 5110"/>
                <a:gd name="T4" fmla="*/ 4046 w 4046"/>
                <a:gd name="T5" fmla="*/ 5110 h 5110"/>
                <a:gd name="T6" fmla="*/ 2664 w 4046"/>
                <a:gd name="T7" fmla="*/ 5110 h 5110"/>
                <a:gd name="T8" fmla="*/ 0 w 404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6" h="5110">
                  <a:moveTo>
                    <a:pt x="0" y="0"/>
                  </a:moveTo>
                  <a:lnTo>
                    <a:pt x="2437" y="0"/>
                  </a:lnTo>
                  <a:lnTo>
                    <a:pt x="4046" y="5110"/>
                  </a:lnTo>
                  <a:lnTo>
                    <a:pt x="2664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9"/>
            <p:cNvSpPr>
              <a:spLocks/>
            </p:cNvSpPr>
            <p:nvPr userDrawn="1"/>
          </p:nvSpPr>
          <p:spPr bwMode="auto">
            <a:xfrm>
              <a:off x="1205778" y="-1"/>
              <a:ext cx="10986222" cy="6858001"/>
            </a:xfrm>
            <a:custGeom>
              <a:avLst/>
              <a:gdLst>
                <a:gd name="T0" fmla="*/ 0 w 8186"/>
                <a:gd name="T1" fmla="*/ 0 h 5110"/>
                <a:gd name="T2" fmla="*/ 5278 w 8186"/>
                <a:gd name="T3" fmla="*/ 0 h 5110"/>
                <a:gd name="T4" fmla="*/ 8186 w 8186"/>
                <a:gd name="T5" fmla="*/ 5110 h 5110"/>
                <a:gd name="T6" fmla="*/ 6479 w 8186"/>
                <a:gd name="T7" fmla="*/ 5110 h 5110"/>
                <a:gd name="T8" fmla="*/ 0 w 818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86" h="5110">
                  <a:moveTo>
                    <a:pt x="0" y="0"/>
                  </a:moveTo>
                  <a:lnTo>
                    <a:pt x="5278" y="0"/>
                  </a:lnTo>
                  <a:lnTo>
                    <a:pt x="8186" y="5110"/>
                  </a:lnTo>
                  <a:lnTo>
                    <a:pt x="6479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25"/>
            <p:cNvSpPr>
              <a:spLocks/>
            </p:cNvSpPr>
            <p:nvPr userDrawn="1"/>
          </p:nvSpPr>
          <p:spPr bwMode="auto">
            <a:xfrm>
              <a:off x="6996758" y="0"/>
              <a:ext cx="4495800" cy="6858000"/>
            </a:xfrm>
            <a:custGeom>
              <a:avLst/>
              <a:gdLst>
                <a:gd name="T0" fmla="*/ 0 w 2832"/>
                <a:gd name="T1" fmla="*/ 0 h 4320"/>
                <a:gd name="T2" fmla="*/ 526 w 2832"/>
                <a:gd name="T3" fmla="*/ 4320 h 4320"/>
                <a:gd name="T4" fmla="*/ 2015 w 2832"/>
                <a:gd name="T5" fmla="*/ 4320 h 4320"/>
                <a:gd name="T6" fmla="*/ 2832 w 2832"/>
                <a:gd name="T7" fmla="*/ 0 h 4320"/>
                <a:gd name="T8" fmla="*/ 0 w 2832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2" h="4320">
                  <a:moveTo>
                    <a:pt x="0" y="0"/>
                  </a:moveTo>
                  <a:lnTo>
                    <a:pt x="526" y="4320"/>
                  </a:lnTo>
                  <a:lnTo>
                    <a:pt x="2015" y="4320"/>
                  </a:lnTo>
                  <a:lnTo>
                    <a:pt x="2832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>
              <a:off x="2487614" y="-1"/>
              <a:ext cx="6095702" cy="6858001"/>
            </a:xfrm>
            <a:custGeom>
              <a:avLst/>
              <a:gdLst>
                <a:gd name="T0" fmla="*/ 2157 w 4542"/>
                <a:gd name="T1" fmla="*/ 0 h 5110"/>
                <a:gd name="T2" fmla="*/ 1183 w 4542"/>
                <a:gd name="T3" fmla="*/ 0 h 5110"/>
                <a:gd name="T4" fmla="*/ 0 w 4542"/>
                <a:gd name="T5" fmla="*/ 5110 h 5110"/>
                <a:gd name="T6" fmla="*/ 4542 w 4542"/>
                <a:gd name="T7" fmla="*/ 5110 h 5110"/>
                <a:gd name="T8" fmla="*/ 2157 w 4542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42" h="5110">
                  <a:moveTo>
                    <a:pt x="2157" y="0"/>
                  </a:moveTo>
                  <a:lnTo>
                    <a:pt x="1183" y="0"/>
                  </a:lnTo>
                  <a:lnTo>
                    <a:pt x="0" y="5110"/>
                  </a:lnTo>
                  <a:lnTo>
                    <a:pt x="4542" y="5110"/>
                  </a:lnTo>
                  <a:lnTo>
                    <a:pt x="2157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7"/>
            <p:cNvSpPr>
              <a:spLocks/>
            </p:cNvSpPr>
            <p:nvPr userDrawn="1"/>
          </p:nvSpPr>
          <p:spPr bwMode="auto">
            <a:xfrm>
              <a:off x="-1" y="798700"/>
              <a:ext cx="12192001" cy="4781176"/>
            </a:xfrm>
            <a:custGeom>
              <a:avLst/>
              <a:gdLst>
                <a:gd name="T0" fmla="*/ 0 w 9078"/>
                <a:gd name="T1" fmla="*/ 0 h 3560"/>
                <a:gd name="T2" fmla="*/ 9078 w 9078"/>
                <a:gd name="T3" fmla="*/ 672 h 3560"/>
                <a:gd name="T4" fmla="*/ 9078 w 9078"/>
                <a:gd name="T5" fmla="*/ 3560 h 3560"/>
                <a:gd name="T6" fmla="*/ 0 w 9078"/>
                <a:gd name="T7" fmla="*/ 985 h 3560"/>
                <a:gd name="T8" fmla="*/ 0 w 9078"/>
                <a:gd name="T9" fmla="*/ 0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3560">
                  <a:moveTo>
                    <a:pt x="0" y="0"/>
                  </a:moveTo>
                  <a:lnTo>
                    <a:pt x="9078" y="672"/>
                  </a:lnTo>
                  <a:lnTo>
                    <a:pt x="9078" y="3560"/>
                  </a:lnTo>
                  <a:lnTo>
                    <a:pt x="0" y="98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038" name="Rectangle 1037"/>
          <p:cNvSpPr/>
          <p:nvPr userDrawn="1"/>
        </p:nvSpPr>
        <p:spPr>
          <a:xfrm>
            <a:off x="0" y="-5092"/>
            <a:ext cx="12192000" cy="6858000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75000"/>
                  <a:alpha val="2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41" name="Rectangle 1040" descr="background shape"/>
          <p:cNvSpPr/>
          <p:nvPr userDrawn="1"/>
        </p:nvSpPr>
        <p:spPr>
          <a:xfrm>
            <a:off x="-4119" y="6237752"/>
            <a:ext cx="12197830" cy="630429"/>
          </a:xfrm>
          <a:custGeom>
            <a:avLst/>
            <a:gdLst>
              <a:gd name="connsiteX0" fmla="*/ 0 w 12192000"/>
              <a:gd name="connsiteY0" fmla="*/ 0 h 556282"/>
              <a:gd name="connsiteX1" fmla="*/ 12192000 w 12192000"/>
              <a:gd name="connsiteY1" fmla="*/ 0 h 556282"/>
              <a:gd name="connsiteX2" fmla="*/ 12192000 w 12192000"/>
              <a:gd name="connsiteY2" fmla="*/ 556282 h 556282"/>
              <a:gd name="connsiteX3" fmla="*/ 0 w 12192000"/>
              <a:gd name="connsiteY3" fmla="*/ 556282 h 556282"/>
              <a:gd name="connsiteX4" fmla="*/ 0 w 12192000"/>
              <a:gd name="connsiteY4" fmla="*/ 0 h 556282"/>
              <a:gd name="connsiteX0" fmla="*/ 0 w 12206068"/>
              <a:gd name="connsiteY0" fmla="*/ 1026941 h 1583223"/>
              <a:gd name="connsiteX1" fmla="*/ 12206068 w 12206068"/>
              <a:gd name="connsiteY1" fmla="*/ 0 h 1583223"/>
              <a:gd name="connsiteX2" fmla="*/ 12192000 w 12206068"/>
              <a:gd name="connsiteY2" fmla="*/ 1583223 h 1583223"/>
              <a:gd name="connsiteX3" fmla="*/ 0 w 12206068"/>
              <a:gd name="connsiteY3" fmla="*/ 1583223 h 1583223"/>
              <a:gd name="connsiteX4" fmla="*/ 0 w 12206068"/>
              <a:gd name="connsiteY4" fmla="*/ 1026941 h 1583223"/>
              <a:gd name="connsiteX0" fmla="*/ 0 w 12192000"/>
              <a:gd name="connsiteY0" fmla="*/ 34281 h 590563"/>
              <a:gd name="connsiteX1" fmla="*/ 12086619 w 12192000"/>
              <a:gd name="connsiteY1" fmla="*/ 0 h 590563"/>
              <a:gd name="connsiteX2" fmla="*/ 12192000 w 12192000"/>
              <a:gd name="connsiteY2" fmla="*/ 590563 h 590563"/>
              <a:gd name="connsiteX3" fmla="*/ 0 w 12192000"/>
              <a:gd name="connsiteY3" fmla="*/ 590563 h 590563"/>
              <a:gd name="connsiteX4" fmla="*/ 0 w 12192000"/>
              <a:gd name="connsiteY4" fmla="*/ 34281 h 590563"/>
              <a:gd name="connsiteX0" fmla="*/ 0 w 12193711"/>
              <a:gd name="connsiteY0" fmla="*/ 244346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0 w 12193711"/>
              <a:gd name="connsiteY4" fmla="*/ 244346 h 800628"/>
              <a:gd name="connsiteX0" fmla="*/ 98854 w 12193711"/>
              <a:gd name="connsiteY0" fmla="*/ 577978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98854 w 12193711"/>
              <a:gd name="connsiteY4" fmla="*/ 577978 h 800628"/>
              <a:gd name="connsiteX0" fmla="*/ 4119 w 12193711"/>
              <a:gd name="connsiteY0" fmla="*/ 606811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4119 w 12193711"/>
              <a:gd name="connsiteY4" fmla="*/ 606811 h 800628"/>
              <a:gd name="connsiteX0" fmla="*/ 135924 w 12193711"/>
              <a:gd name="connsiteY0" fmla="*/ 590335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135924 w 12193711"/>
              <a:gd name="connsiteY4" fmla="*/ 590335 h 800628"/>
              <a:gd name="connsiteX0" fmla="*/ 0 w 12197830"/>
              <a:gd name="connsiteY0" fmla="*/ 577978 h 800628"/>
              <a:gd name="connsiteX1" fmla="*/ 12197830 w 12197830"/>
              <a:gd name="connsiteY1" fmla="*/ 0 h 800628"/>
              <a:gd name="connsiteX2" fmla="*/ 12196119 w 12197830"/>
              <a:gd name="connsiteY2" fmla="*/ 800628 h 800628"/>
              <a:gd name="connsiteX3" fmla="*/ 4119 w 12197830"/>
              <a:gd name="connsiteY3" fmla="*/ 800628 h 800628"/>
              <a:gd name="connsiteX4" fmla="*/ 0 w 12197830"/>
              <a:gd name="connsiteY4" fmla="*/ 577978 h 800628"/>
              <a:gd name="connsiteX0" fmla="*/ 0 w 12196127"/>
              <a:gd name="connsiteY0" fmla="*/ 414454 h 637104"/>
              <a:gd name="connsiteX1" fmla="*/ 12167795 w 12196127"/>
              <a:gd name="connsiteY1" fmla="*/ 0 h 637104"/>
              <a:gd name="connsiteX2" fmla="*/ 12196119 w 12196127"/>
              <a:gd name="connsiteY2" fmla="*/ 637104 h 637104"/>
              <a:gd name="connsiteX3" fmla="*/ 4119 w 12196127"/>
              <a:gd name="connsiteY3" fmla="*/ 637104 h 637104"/>
              <a:gd name="connsiteX4" fmla="*/ 0 w 12196127"/>
              <a:gd name="connsiteY4" fmla="*/ 414454 h 637104"/>
              <a:gd name="connsiteX0" fmla="*/ 0 w 12196196"/>
              <a:gd name="connsiteY0" fmla="*/ 411116 h 633766"/>
              <a:gd name="connsiteX1" fmla="*/ 12194493 w 12196196"/>
              <a:gd name="connsiteY1" fmla="*/ 0 h 633766"/>
              <a:gd name="connsiteX2" fmla="*/ 12196119 w 12196196"/>
              <a:gd name="connsiteY2" fmla="*/ 633766 h 633766"/>
              <a:gd name="connsiteX3" fmla="*/ 4119 w 12196196"/>
              <a:gd name="connsiteY3" fmla="*/ 633766 h 633766"/>
              <a:gd name="connsiteX4" fmla="*/ 0 w 12196196"/>
              <a:gd name="connsiteY4" fmla="*/ 411116 h 633766"/>
              <a:gd name="connsiteX0" fmla="*/ 0 w 12196123"/>
              <a:gd name="connsiteY0" fmla="*/ 374407 h 597057"/>
              <a:gd name="connsiteX1" fmla="*/ 12147772 w 12196123"/>
              <a:gd name="connsiteY1" fmla="*/ 0 h 597057"/>
              <a:gd name="connsiteX2" fmla="*/ 12196119 w 12196123"/>
              <a:gd name="connsiteY2" fmla="*/ 597057 h 597057"/>
              <a:gd name="connsiteX3" fmla="*/ 4119 w 12196123"/>
              <a:gd name="connsiteY3" fmla="*/ 597057 h 597057"/>
              <a:gd name="connsiteX4" fmla="*/ 0 w 12196123"/>
              <a:gd name="connsiteY4" fmla="*/ 374407 h 597057"/>
              <a:gd name="connsiteX0" fmla="*/ 0 w 12196196"/>
              <a:gd name="connsiteY0" fmla="*/ 404442 h 627092"/>
              <a:gd name="connsiteX1" fmla="*/ 12194493 w 12196196"/>
              <a:gd name="connsiteY1" fmla="*/ 0 h 627092"/>
              <a:gd name="connsiteX2" fmla="*/ 12196119 w 12196196"/>
              <a:gd name="connsiteY2" fmla="*/ 627092 h 627092"/>
              <a:gd name="connsiteX3" fmla="*/ 4119 w 12196196"/>
              <a:gd name="connsiteY3" fmla="*/ 627092 h 627092"/>
              <a:gd name="connsiteX4" fmla="*/ 0 w 12196196"/>
              <a:gd name="connsiteY4" fmla="*/ 404442 h 627092"/>
              <a:gd name="connsiteX0" fmla="*/ 0 w 12196123"/>
              <a:gd name="connsiteY0" fmla="*/ 391093 h 613743"/>
              <a:gd name="connsiteX1" fmla="*/ 12141097 w 12196123"/>
              <a:gd name="connsiteY1" fmla="*/ 0 h 613743"/>
              <a:gd name="connsiteX2" fmla="*/ 12196119 w 12196123"/>
              <a:gd name="connsiteY2" fmla="*/ 613743 h 613743"/>
              <a:gd name="connsiteX3" fmla="*/ 4119 w 12196123"/>
              <a:gd name="connsiteY3" fmla="*/ 613743 h 613743"/>
              <a:gd name="connsiteX4" fmla="*/ 0 w 12196123"/>
              <a:gd name="connsiteY4" fmla="*/ 391093 h 613743"/>
              <a:gd name="connsiteX0" fmla="*/ 0 w 12197830"/>
              <a:gd name="connsiteY0" fmla="*/ 407779 h 630429"/>
              <a:gd name="connsiteX1" fmla="*/ 12197830 w 12197830"/>
              <a:gd name="connsiteY1" fmla="*/ 0 h 630429"/>
              <a:gd name="connsiteX2" fmla="*/ 12196119 w 12197830"/>
              <a:gd name="connsiteY2" fmla="*/ 630429 h 630429"/>
              <a:gd name="connsiteX3" fmla="*/ 4119 w 12197830"/>
              <a:gd name="connsiteY3" fmla="*/ 630429 h 630429"/>
              <a:gd name="connsiteX4" fmla="*/ 0 w 12197830"/>
              <a:gd name="connsiteY4" fmla="*/ 407779 h 630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7830" h="630429">
                <a:moveTo>
                  <a:pt x="0" y="407779"/>
                </a:moveTo>
                <a:lnTo>
                  <a:pt x="12197830" y="0"/>
                </a:lnTo>
                <a:cubicBezTo>
                  <a:pt x="12197260" y="266876"/>
                  <a:pt x="12196689" y="363553"/>
                  <a:pt x="12196119" y="630429"/>
                </a:cubicBezTo>
                <a:lnTo>
                  <a:pt x="4119" y="630429"/>
                </a:lnTo>
                <a:lnTo>
                  <a:pt x="0" y="407779"/>
                </a:lnTo>
                <a:close/>
              </a:path>
            </a:pathLst>
          </a:custGeom>
          <a:gradFill>
            <a:gsLst>
              <a:gs pos="100000">
                <a:schemeClr val="accent3">
                  <a:alpha val="95000"/>
                </a:schemeClr>
              </a:gs>
              <a:gs pos="0">
                <a:schemeClr val="accent1">
                  <a:alpha val="8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39507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2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None/>
        <a:defRPr sz="2400" b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Segoe UI" panose="020B0502040204020203" pitchFamily="34" charset="0"/>
        </a:defRPr>
      </a:lvl1pPr>
      <a:lvl2pPr marL="233363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None/>
        <a:tabLst/>
        <a:defRPr sz="22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2pPr>
      <a:lvl3pPr marL="687388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4pPr>
      <a:lvl5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5pPr>
      <a:lvl6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dirty="0" smtClean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6pPr>
      <a:lvl7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dirty="0" smtClean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7pPr>
      <a:lvl8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baseline="0" dirty="0" smtClean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8pPr>
      <a:lvl9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baseline="0" dirty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Microsoft Dynamics Road To Repeatability</a:t>
            </a:r>
            <a:br>
              <a:rPr lang="en-US" sz="3100" dirty="0" smtClean="0"/>
            </a:br>
            <a:r>
              <a:rPr lang="en-US" sz="3100" dirty="0" smtClean="0"/>
              <a:t>Technical Deep Dive</a:t>
            </a:r>
            <a:br>
              <a:rPr lang="en-US" sz="31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6700" dirty="0" smtClean="0"/>
              <a:t>Server Extensibility in Microsoft Dynamics NAV</a:t>
            </a:r>
            <a:endParaRPr lang="en-US" sz="6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Vjekoslav Babić, MVP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60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Creational Patterns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Separate how objects are created, composed, and represented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Increase system </a:t>
            </a:r>
            <a:r>
              <a:rPr lang="en-US" dirty="0" smtClean="0"/>
              <a:t>flexibility and extensibility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Encapsulate knowledge about the classes that the system uses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Hide the details about how the instances are </a:t>
            </a:r>
            <a:r>
              <a:rPr lang="en-US" dirty="0" smtClean="0"/>
              <a:t>created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Two common creational patterns: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Singleton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Inversion of Control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39371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Design patterns enable flexibility and repeatability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Design patterns are commonly used in C#, and should be as commonly used in C/AL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24328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1060" y="457200"/>
            <a:ext cx="4503935" cy="1600200"/>
          </a:xfrm>
        </p:spPr>
        <p:txBody>
          <a:bodyPr/>
          <a:lstStyle/>
          <a:p>
            <a:r>
              <a:rPr lang="en-US" sz="3600" dirty="0" smtClean="0"/>
              <a:t>Extending through</a:t>
            </a:r>
            <a:br>
              <a:rPr lang="en-US" sz="3600" dirty="0" smtClean="0"/>
            </a:br>
            <a:r>
              <a:rPr lang="en-US" sz="3600" dirty="0" smtClean="0"/>
              <a:t>.NET Interoperability</a:t>
            </a:r>
            <a:endParaRPr lang="hr-HR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14054" y="2514183"/>
            <a:ext cx="4066505" cy="3658015"/>
          </a:xfrm>
        </p:spPr>
        <p:txBody>
          <a:bodyPr/>
          <a:lstStyle/>
          <a:p>
            <a:r>
              <a:rPr lang="en-US" dirty="0" smtClean="0"/>
              <a:t>.NET Interoperability basics</a:t>
            </a:r>
          </a:p>
          <a:p>
            <a:r>
              <a:rPr lang="en-US" dirty="0" smtClean="0"/>
              <a:t>Limitations of .NET interoperability</a:t>
            </a:r>
          </a:p>
          <a:p>
            <a:r>
              <a:rPr lang="en-US" dirty="0" err="1" smtClean="0"/>
              <a:t>System.Reflection</a:t>
            </a:r>
            <a:r>
              <a:rPr lang="en-US" dirty="0" smtClean="0"/>
              <a:t> and related functionality</a:t>
            </a:r>
          </a:p>
          <a:p>
            <a:endParaRPr lang="hr-HR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this lesson, you will learn how 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 reflection to access more .NET functionality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Leverage serialization on custom classes</a:t>
            </a:r>
            <a:endParaRPr lang="en-US" dirty="0"/>
          </a:p>
          <a:p>
            <a:endParaRPr lang="en-US" dirty="0"/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97157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.NET Interoperability basics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Accessible from C/AL: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Classes, structures, enumerations, and interfaces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Public constructors, properties, and methods</a:t>
            </a:r>
          </a:p>
          <a:p>
            <a:endParaRPr lang="en-US" dirty="0" smtClean="0"/>
          </a:p>
          <a:p>
            <a:r>
              <a:rPr lang="en-US" dirty="0" smtClean="0"/>
              <a:t>Data-type mapping: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Simple types: passing parameters and receiving return values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Complex types: variable assignment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String, </a:t>
            </a:r>
            <a:r>
              <a:rPr lang="en-US" dirty="0" err="1" smtClean="0"/>
              <a:t>DateTime</a:t>
            </a:r>
            <a:r>
              <a:rPr lang="en-US" dirty="0" smtClean="0"/>
              <a:t>, Object and Stream fully interchangeable with C/AL</a:t>
            </a:r>
          </a:p>
          <a:p>
            <a:endParaRPr lang="en-US" dirty="0"/>
          </a:p>
          <a:p>
            <a:r>
              <a:rPr lang="en-US" dirty="0" smtClean="0"/>
              <a:t>Limitations – fields, generics, etc.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15681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in .NET interoperability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available: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Non-public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Fields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Extension methods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Delegates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Generics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Asynchronous execution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Full compile-time type checking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… and many more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27466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Capability of .NET to gain run-time insight into objects, their structure, and functionality.</a:t>
            </a:r>
          </a:p>
          <a:p>
            <a:endParaRPr lang="en-US" dirty="0"/>
          </a:p>
          <a:p>
            <a:r>
              <a:rPr lang="en-US" dirty="0" err="1" smtClean="0"/>
              <a:t>System.Type</a:t>
            </a:r>
            <a:r>
              <a:rPr lang="en-US" dirty="0" smtClean="0"/>
              <a:t> is the foundation of reflection in .</a:t>
            </a:r>
            <a:r>
              <a:rPr lang="en-US" dirty="0" smtClean="0"/>
              <a:t>NET</a:t>
            </a:r>
          </a:p>
          <a:p>
            <a:endParaRPr lang="en-US" dirty="0"/>
          </a:p>
          <a:p>
            <a:r>
              <a:rPr lang="en-US" dirty="0" smtClean="0"/>
              <a:t>Reflection allows: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Accessing normally inaccessible content from C/AL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Unprecedented runtime flexibility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05726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reflection runtime flexibility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Generic page-based web service proxy: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Reads the WSDL document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Imports the service description from WSDL into a code namespace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Generates C# proxy code from code namespace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Compiles C# proxy code into an in-memory assembly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Uses reflection to call into proxy functionality and access web services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72438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Exchanging data: Serialization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Serialization enables a class to instance to be represented in a format ready for storing or transfer, for the purposes of: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Persisting state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Cloning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Transfer data across application or system boundaries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… and many more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In C/AL it is a prerequisite for exchanging data between server and client.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93791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Most C# code can be translated to pure C/AL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Inaccessible features can often be accessed through reflection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Still inaccessible features can always be packed into wrapper classes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Make custom classes serializable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11755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through</a:t>
            </a:r>
            <a:br>
              <a:rPr lang="en-US" dirty="0" smtClean="0"/>
            </a:br>
            <a:r>
              <a:rPr lang="en-US" dirty="0" smtClean="0"/>
              <a:t>Web Services</a:t>
            </a:r>
            <a:endParaRPr lang="hr-H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A quick </a:t>
            </a:r>
            <a:r>
              <a:rPr lang="en-US" dirty="0" smtClean="0"/>
              <a:t>refresher of Web Services</a:t>
            </a:r>
          </a:p>
          <a:p>
            <a:r>
              <a:rPr lang="en-US" dirty="0" smtClean="0"/>
              <a:t>Web Services limitations</a:t>
            </a:r>
            <a:endParaRPr lang="en-US" dirty="0" smtClean="0"/>
          </a:p>
          <a:p>
            <a:r>
              <a:rPr lang="en-US" dirty="0" smtClean="0"/>
              <a:t>Using </a:t>
            </a:r>
            <a:r>
              <a:rPr lang="en-US" dirty="0" err="1" smtClean="0"/>
              <a:t>XMLports</a:t>
            </a:r>
            <a:r>
              <a:rPr lang="en-US" dirty="0" smtClean="0"/>
              <a:t> in Web </a:t>
            </a:r>
            <a:r>
              <a:rPr lang="en-US" dirty="0" smtClean="0"/>
              <a:t>Services</a:t>
            </a:r>
          </a:p>
          <a:p>
            <a:r>
              <a:rPr lang="en-US" dirty="0" smtClean="0"/>
              <a:t>Benefits </a:t>
            </a:r>
            <a:r>
              <a:rPr lang="en-US" dirty="0" smtClean="0"/>
              <a:t>of using </a:t>
            </a:r>
            <a:r>
              <a:rPr lang="en-US" dirty="0" err="1" smtClean="0"/>
              <a:t>XMLports</a:t>
            </a:r>
            <a:endParaRPr lang="hr-HR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this </a:t>
            </a:r>
            <a:r>
              <a:rPr lang="en-US" dirty="0" smtClean="0"/>
              <a:t>topic, </a:t>
            </a:r>
            <a:r>
              <a:rPr lang="en-US" dirty="0"/>
              <a:t>you will learn how 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 </a:t>
            </a:r>
            <a:r>
              <a:rPr lang="en-US" dirty="0" err="1"/>
              <a:t>XMLports</a:t>
            </a:r>
            <a:r>
              <a:rPr lang="en-US" dirty="0"/>
              <a:t> to represent NAV data as object hierarchies</a:t>
            </a:r>
          </a:p>
          <a:p>
            <a:endParaRPr lang="en-US" dirty="0"/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7555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the Presenter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991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Vjekoslav Babić</a:t>
            </a:r>
          </a:p>
          <a:p>
            <a:pPr>
              <a:tabLst>
                <a:tab pos="1250950" algn="l"/>
              </a:tabLst>
            </a:pPr>
            <a:r>
              <a:rPr lang="en-US" sz="1800" dirty="0"/>
              <a:t>consultant, trainer, blogger, author</a:t>
            </a:r>
          </a:p>
          <a:p>
            <a:pPr>
              <a:tabLst>
                <a:tab pos="1250950" algn="l"/>
              </a:tabLst>
            </a:pPr>
            <a:endParaRPr lang="en-US" dirty="0" smtClean="0"/>
          </a:p>
          <a:p>
            <a:pPr>
              <a:tabLst>
                <a:tab pos="1250950" algn="l"/>
              </a:tabLst>
            </a:pPr>
            <a:r>
              <a:rPr lang="en-US" dirty="0" smtClean="0"/>
              <a:t>Authored 30+ “How do I…” videos for NAV 2013, 2013 R2 and 2015</a:t>
            </a:r>
          </a:p>
          <a:p>
            <a:pPr>
              <a:tabLst>
                <a:tab pos="1250950" algn="l"/>
              </a:tabLst>
            </a:pPr>
            <a:r>
              <a:rPr lang="en-US" dirty="0" smtClean="0"/>
              <a:t>Written more 300+ blog posts and technical articles</a:t>
            </a:r>
          </a:p>
          <a:p>
            <a:pPr>
              <a:tabLst>
                <a:tab pos="1250950" algn="l"/>
              </a:tabLst>
            </a:pPr>
            <a:endParaRPr lang="en-US" sz="900" dirty="0"/>
          </a:p>
          <a:p>
            <a:pPr>
              <a:tabLst>
                <a:tab pos="1250950" algn="l"/>
              </a:tabLst>
            </a:pPr>
            <a:r>
              <a:rPr lang="en-US" dirty="0"/>
              <a:t>Most Valuable Professional for Microsoft Dynamics NAV since April 2010</a:t>
            </a:r>
          </a:p>
          <a:p>
            <a:pPr>
              <a:tabLst>
                <a:tab pos="1250950" algn="l"/>
              </a:tabLst>
            </a:pPr>
            <a:endParaRPr lang="en-US" sz="900" dirty="0"/>
          </a:p>
          <a:p>
            <a:pPr>
              <a:tabLst>
                <a:tab pos="1250950" algn="l"/>
              </a:tabLst>
            </a:pPr>
            <a:r>
              <a:rPr lang="en-US" dirty="0"/>
              <a:t>Twitter:	</a:t>
            </a:r>
            <a:r>
              <a:rPr lang="en-US" dirty="0" smtClean="0"/>
              <a:t>@</a:t>
            </a:r>
            <a:r>
              <a:rPr lang="en-US" dirty="0" err="1" smtClean="0"/>
              <a:t>vjekob</a:t>
            </a:r>
            <a:endParaRPr lang="en-US" dirty="0"/>
          </a:p>
          <a:p>
            <a:pPr>
              <a:tabLst>
                <a:tab pos="1250950" algn="l"/>
              </a:tabLst>
            </a:pPr>
            <a:r>
              <a:rPr lang="en-US" dirty="0" err="1"/>
              <a:t>Mibuso</a:t>
            </a:r>
            <a:r>
              <a:rPr lang="en-US" dirty="0"/>
              <a:t>:	Vjeko</a:t>
            </a:r>
          </a:p>
          <a:p>
            <a:pPr>
              <a:tabLst>
                <a:tab pos="1250950" algn="l"/>
              </a:tabLst>
            </a:pPr>
            <a:r>
              <a:rPr lang="en-US" dirty="0"/>
              <a:t>Blog:	</a:t>
            </a:r>
            <a:r>
              <a:rPr lang="en-US" dirty="0" smtClean="0"/>
              <a:t>http://vjeko.com/</a:t>
            </a:r>
            <a:endParaRPr lang="hr-H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209" y="1825624"/>
            <a:ext cx="3531590" cy="7119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523" y="1825624"/>
            <a:ext cx="1750953" cy="71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09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quick refresher</a:t>
            </a:r>
            <a:endParaRPr lang="hr-H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827445"/>
              </p:ext>
            </p:extLst>
          </p:nvPr>
        </p:nvGraphicFramePr>
        <p:xfrm>
          <a:off x="838200" y="2203221"/>
          <a:ext cx="10515600" cy="3596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7091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quick refresher (continued…)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Reading and writing of data through pages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Data and process integrity is maintained, all triggers run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All NAV deployment scenarios supported:</a:t>
            </a:r>
          </a:p>
          <a:p>
            <a:pPr marL="576263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Authentication modes</a:t>
            </a:r>
          </a:p>
          <a:p>
            <a:pPr marL="576263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Single/multi-tenancy</a:t>
            </a:r>
          </a:p>
          <a:p>
            <a:pPr marL="576263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SSL</a:t>
            </a:r>
          </a:p>
          <a:p>
            <a:pPr marL="576263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Cloud deployments and OAuth authentication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3172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functional limitations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Stateless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Every call is an independent session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state sharing between calls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Single-instance </a:t>
            </a:r>
            <a:r>
              <a:rPr lang="en-US" dirty="0" err="1"/>
              <a:t>codeunits</a:t>
            </a:r>
            <a:r>
              <a:rPr lang="en-US" dirty="0"/>
              <a:t> don’t </a:t>
            </a:r>
            <a:r>
              <a:rPr lang="en-US" dirty="0" smtClean="0"/>
              <a:t>help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Unilingual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NAV always </a:t>
            </a:r>
            <a:r>
              <a:rPr lang="en-US" dirty="0"/>
              <a:t>responds in ENU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NAV </a:t>
            </a:r>
            <a:r>
              <a:rPr lang="en-US" dirty="0"/>
              <a:t>disregards the User Personalization </a:t>
            </a:r>
            <a:r>
              <a:rPr lang="en-US" dirty="0" smtClean="0"/>
              <a:t>record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And some more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Work 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FlowFields</a:t>
            </a:r>
            <a:r>
              <a:rPr lang="en-US" dirty="0"/>
              <a:t> &amp; </a:t>
            </a:r>
            <a:r>
              <a:rPr lang="en-US" dirty="0" err="1"/>
              <a:t>FlowFilters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user interaction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49443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XMLports</a:t>
            </a:r>
            <a:r>
              <a:rPr lang="en-US" dirty="0" smtClean="0"/>
              <a:t> in Web Service Calls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XMLports</a:t>
            </a:r>
            <a:r>
              <a:rPr lang="en-US" dirty="0" smtClean="0"/>
              <a:t> can be bound as parameters in codeunit web services</a:t>
            </a:r>
          </a:p>
          <a:p>
            <a:endParaRPr lang="en-US" dirty="0" smtClean="0"/>
          </a:p>
          <a:p>
            <a:r>
              <a:rPr lang="en-US" dirty="0" smtClean="0"/>
              <a:t>When an </a:t>
            </a:r>
            <a:r>
              <a:rPr lang="en-US" dirty="0" err="1" smtClean="0"/>
              <a:t>XMLport</a:t>
            </a:r>
            <a:r>
              <a:rPr lang="en-US" dirty="0" smtClean="0"/>
              <a:t> is used as a parameter: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SOAP data is serialized into a stream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Stream is automatically bound as source or destination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call IMPORT or EXPORT as necessary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EXPORT can be omitted</a:t>
            </a:r>
          </a:p>
        </p:txBody>
      </p:sp>
    </p:spTree>
    <p:extLst>
      <p:ext uri="{BB962C8B-B14F-4D97-AF65-F5344CB8AC3E}">
        <p14:creationId xmlns:p14="http://schemas.microsoft.com/office/powerpoint/2010/main" val="4074981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Consuming </a:t>
            </a:r>
            <a:r>
              <a:rPr lang="en-US" dirty="0" err="1" smtClean="0"/>
              <a:t>XMLports</a:t>
            </a:r>
            <a:r>
              <a:rPr lang="en-US" dirty="0" smtClean="0"/>
              <a:t> through SOAP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</a:t>
            </a:r>
            <a:r>
              <a:rPr lang="en-US" dirty="0" err="1" smtClean="0"/>
              <a:t>XMLport</a:t>
            </a:r>
            <a:r>
              <a:rPr lang="en-US" dirty="0" smtClean="0"/>
              <a:t> is consumed: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Data structure is mapped to an object hierarchy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Data is strongly-typed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NAV internal structure is abstracted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04350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</a:t>
            </a:r>
            <a:r>
              <a:rPr lang="en-US" dirty="0" err="1" smtClean="0"/>
              <a:t>XMLports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Technical: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Page services cause overhead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Pages represent UI; </a:t>
            </a:r>
            <a:r>
              <a:rPr lang="en-US" dirty="0" err="1" smtClean="0"/>
              <a:t>XMLports</a:t>
            </a:r>
            <a:r>
              <a:rPr lang="en-US" dirty="0" smtClean="0"/>
              <a:t> represent data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XMLport</a:t>
            </a:r>
            <a:r>
              <a:rPr lang="en-US" dirty="0" smtClean="0"/>
              <a:t> services provide better support for bulk operations (create, update)</a:t>
            </a:r>
          </a:p>
          <a:p>
            <a:endParaRPr lang="en-US" dirty="0" smtClean="0"/>
          </a:p>
          <a:p>
            <a:r>
              <a:rPr lang="en-US" dirty="0" smtClean="0"/>
              <a:t>Architectural: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XMLports</a:t>
            </a:r>
            <a:r>
              <a:rPr lang="en-US" dirty="0" smtClean="0"/>
              <a:t> are hierarchical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Data structures are more persistent than UI structures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XMLport</a:t>
            </a:r>
            <a:r>
              <a:rPr lang="en-US" dirty="0"/>
              <a:t> </a:t>
            </a:r>
            <a:r>
              <a:rPr lang="en-US" dirty="0" smtClean="0"/>
              <a:t>logical data structure can be more abstract than actual structure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9924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All NAV functionality can be accessed through web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Web services support all deployment scenarios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XMLports</a:t>
            </a:r>
            <a:r>
              <a:rPr lang="en-US" dirty="0" smtClean="0"/>
              <a:t> increase flexibility and extensibility of web-service based integration scenarios</a:t>
            </a:r>
          </a:p>
        </p:txBody>
      </p:sp>
    </p:spTree>
    <p:extLst>
      <p:ext uri="{BB962C8B-B14F-4D97-AF65-F5344CB8AC3E}">
        <p14:creationId xmlns:p14="http://schemas.microsoft.com/office/powerpoint/2010/main" val="3648570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5770" y="457200"/>
            <a:ext cx="4462746" cy="1600200"/>
          </a:xfrm>
        </p:spPr>
        <p:txBody>
          <a:bodyPr/>
          <a:lstStyle/>
          <a:p>
            <a:r>
              <a:rPr lang="en-US" sz="4000" dirty="0" smtClean="0"/>
              <a:t>Combining</a:t>
            </a:r>
            <a:br>
              <a:rPr lang="en-US" sz="4000" dirty="0" smtClean="0"/>
            </a:br>
            <a:r>
              <a:rPr lang="en-US" sz="4000" dirty="0" smtClean="0"/>
              <a:t>.NET Framework and Web Services</a:t>
            </a:r>
            <a:endParaRPr lang="hr-HR" sz="4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Applying Singleton pattern for cross-session state management</a:t>
            </a:r>
          </a:p>
          <a:p>
            <a:r>
              <a:rPr lang="en-US" dirty="0" smtClean="0"/>
              <a:t>Passing object data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this topic, you will learn how 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Extend server-side functionality through combining web services and .NET interoperability.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Overcome limitations of web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Pass complex and object-based data through Web Services</a:t>
            </a:r>
          </a:p>
          <a:p>
            <a:endParaRPr lang="en-US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04624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Singleton Pattern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Makes sure that only one instance of an object exists.</a:t>
            </a:r>
          </a:p>
          <a:p>
            <a:endParaRPr lang="en-US" dirty="0"/>
          </a:p>
          <a:p>
            <a:r>
              <a:rPr lang="en-US" dirty="0" smtClean="0"/>
              <a:t>Various implementations in object-oriented languages.</a:t>
            </a:r>
          </a:p>
          <a:p>
            <a:endParaRPr lang="en-US" dirty="0" smtClean="0"/>
          </a:p>
          <a:p>
            <a:r>
              <a:rPr lang="en-US" dirty="0" smtClean="0"/>
              <a:t>Single-instance </a:t>
            </a:r>
            <a:r>
              <a:rPr lang="en-US" dirty="0" err="1" smtClean="0"/>
              <a:t>codeunits</a:t>
            </a:r>
            <a:r>
              <a:rPr lang="en-US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Closest approximation in C/SIDE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They are not a correct implementation of the singleton pattern!</a:t>
            </a:r>
          </a:p>
        </p:txBody>
      </p:sp>
    </p:spTree>
    <p:extLst>
      <p:ext uri="{BB962C8B-B14F-4D97-AF65-F5344CB8AC3E}">
        <p14:creationId xmlns:p14="http://schemas.microsoft.com/office/powerpoint/2010/main" val="1042247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Singleton pattern</a:t>
            </a:r>
            <a:endParaRPr lang="hr-H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Singleton pattern enables storing volatile state on server level.</a:t>
            </a:r>
          </a:p>
          <a:p>
            <a:endParaRPr lang="en-US" dirty="0"/>
          </a:p>
          <a:p>
            <a:r>
              <a:rPr lang="en-US" dirty="0" smtClean="0"/>
              <a:t>Web service calls can benefit from cross-call state preservation through Singleton pattern.</a:t>
            </a:r>
          </a:p>
        </p:txBody>
      </p:sp>
    </p:spTree>
    <p:extLst>
      <p:ext uri="{BB962C8B-B14F-4D97-AF65-F5344CB8AC3E}">
        <p14:creationId xmlns:p14="http://schemas.microsoft.com/office/powerpoint/2010/main" val="3611918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Patterns </a:t>
            </a:r>
            <a:r>
              <a:rPr lang="en-US" dirty="0" smtClean="0"/>
              <a:t>and Practices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Extending through .NET Interoperability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Extending through Web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Combining .NET and Web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Applying Patterns and </a:t>
            </a:r>
            <a:r>
              <a:rPr lang="en-US" dirty="0" smtClean="0"/>
              <a:t>Practices in server-side extensibility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34339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Passing object data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Consuming and exposing ends can use the same object </a:t>
            </a:r>
            <a:r>
              <a:rPr lang="en-US" dirty="0" smtClean="0"/>
              <a:t>structures</a:t>
            </a:r>
          </a:p>
          <a:p>
            <a:endParaRPr lang="en-US" dirty="0" smtClean="0"/>
          </a:p>
          <a:p>
            <a:r>
              <a:rPr lang="en-US" dirty="0" smtClean="0"/>
              <a:t>Complex (object) data can be passed as strings: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Serialized XML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Serialized JSON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Serialized Base64-encoded binary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Consumer serializes calls and </a:t>
            </a:r>
            <a:r>
              <a:rPr lang="en-US" dirty="0" err="1" smtClean="0"/>
              <a:t>deserializes</a:t>
            </a:r>
            <a:r>
              <a:rPr lang="en-US" dirty="0" smtClean="0"/>
              <a:t> responses</a:t>
            </a:r>
          </a:p>
          <a:p>
            <a:r>
              <a:rPr lang="en-US" dirty="0" smtClean="0"/>
              <a:t>Server </a:t>
            </a:r>
            <a:r>
              <a:rPr lang="en-US" dirty="0" err="1" smtClean="0"/>
              <a:t>deserializes</a:t>
            </a:r>
            <a:r>
              <a:rPr lang="en-US" dirty="0" smtClean="0"/>
              <a:t> calls and serializes responses</a:t>
            </a:r>
            <a:endParaRPr lang="en-US" dirty="0" smtClean="0"/>
          </a:p>
          <a:p>
            <a:endParaRPr lang="en-US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54081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Singleton pattern allows cross-call state preservation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Serialization enables complex data exchange through Web services</a:t>
            </a:r>
          </a:p>
        </p:txBody>
      </p:sp>
    </p:spTree>
    <p:extLst>
      <p:ext uri="{BB962C8B-B14F-4D97-AF65-F5344CB8AC3E}">
        <p14:creationId xmlns:p14="http://schemas.microsoft.com/office/powerpoint/2010/main" val="1134714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Patterns and Practices</a:t>
            </a:r>
            <a:endParaRPr lang="hr-H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Inversion of control through Factory and Service Locator patterns</a:t>
            </a:r>
          </a:p>
          <a:p>
            <a:r>
              <a:rPr lang="en-US" dirty="0" smtClean="0"/>
              <a:t>Class vs. Interface implementation</a:t>
            </a:r>
            <a:endParaRPr lang="hr-HR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this topic, you will learn how 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Implement an inversion of control strategy to make code more extensible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 .NET interfaces to make functionality even more flexible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328179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Inversion of Control Pattern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 high-level creational pattern aiming at decoupling dependencies between code </a:t>
            </a:r>
            <a:r>
              <a:rPr lang="en-US" dirty="0" smtClean="0"/>
              <a:t>modules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Various implementations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Not all implementations are applicable in all environments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In C/AL the following implementations are easy to accomplish: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Factory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Service Locator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187682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Factory Pattern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Objects are not instantiated directly, but through another </a:t>
            </a:r>
            <a:r>
              <a:rPr lang="en-US" dirty="0" smtClean="0"/>
              <a:t>object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“Our” application has loose coupling with “Their” </a:t>
            </a:r>
            <a:r>
              <a:rPr lang="en-US" dirty="0" smtClean="0"/>
              <a:t>code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Class instantiation is controlled at design time through code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Factory has predefined knowledge of classes it can instantiate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063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Locator Pattern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Objects are not instantiated directly, but through another </a:t>
            </a:r>
            <a:r>
              <a:rPr lang="en-US" dirty="0" smtClean="0"/>
              <a:t>object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“Our” application has loose coupling with “Their” </a:t>
            </a:r>
            <a:r>
              <a:rPr lang="en-US" dirty="0" smtClean="0"/>
              <a:t>code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Class instantiation is controlled at run-time through either design-time or run-time setup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Service Locator has no predefined knowledge of classes it can instantiate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23234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Creational Patterns Implementation Choices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 classes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Simplify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Limit flexibility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Interfaces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Provide higher degree of flexibility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Enable same objects to represent different entities (or functionality)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47580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takeaways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should decouple your code from external dependencies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Inversion of Control pattern provides flexible decoupling strategies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C/AL .NET interoperability code should use interfaces whenever possible</a:t>
            </a:r>
          </a:p>
        </p:txBody>
      </p:sp>
    </p:spTree>
    <p:extLst>
      <p:ext uri="{BB962C8B-B14F-4D97-AF65-F5344CB8AC3E}">
        <p14:creationId xmlns:p14="http://schemas.microsoft.com/office/powerpoint/2010/main" val="41113366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626536" y="329935"/>
            <a:ext cx="3549389" cy="955667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746" y="1687157"/>
            <a:ext cx="3884749" cy="78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3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 and Preconditions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know what SOAP web services 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know how to expose and consume web services in NAV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know what </a:t>
            </a:r>
            <a:r>
              <a:rPr lang="en-US" dirty="0" err="1" smtClean="0"/>
              <a:t>DotNet</a:t>
            </a:r>
            <a:r>
              <a:rPr lang="en-US" dirty="0" smtClean="0"/>
              <a:t> type in C/AL does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have basic .NET Framework and C# understanding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This session is NOT: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Comprehensive course about web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Comprehensive course about .NET interoperability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97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Server Extensibility?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C/AL can become difficult to maintain and extend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Not everything belongs in C/AL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Not everything belongs in NAV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36804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1060" y="457200"/>
            <a:ext cx="4503935" cy="1600200"/>
          </a:xfrm>
        </p:spPr>
        <p:txBody>
          <a:bodyPr/>
          <a:lstStyle/>
          <a:p>
            <a:r>
              <a:rPr lang="en-US" sz="4000" dirty="0" smtClean="0"/>
              <a:t>Patterns</a:t>
            </a:r>
            <a:br>
              <a:rPr lang="en-US" sz="4000" dirty="0" smtClean="0"/>
            </a:br>
            <a:r>
              <a:rPr lang="en-US" sz="4000" dirty="0" smtClean="0"/>
              <a:t>and Practices</a:t>
            </a:r>
            <a:endParaRPr lang="hr-HR" sz="4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14054" y="2514183"/>
            <a:ext cx="4066505" cy="3658015"/>
          </a:xfrm>
        </p:spPr>
        <p:txBody>
          <a:bodyPr/>
          <a:lstStyle/>
          <a:p>
            <a:r>
              <a:rPr lang="en-US" dirty="0" smtClean="0"/>
              <a:t>Benefits of Patterns and </a:t>
            </a:r>
            <a:r>
              <a:rPr lang="en-US" dirty="0" smtClean="0"/>
              <a:t>Practices</a:t>
            </a:r>
          </a:p>
          <a:p>
            <a:r>
              <a:rPr lang="en-US" dirty="0" smtClean="0"/>
              <a:t>Benefits of creational patterns</a:t>
            </a:r>
          </a:p>
          <a:p>
            <a:r>
              <a:rPr lang="en-US" dirty="0" smtClean="0"/>
              <a:t>Most useful creational patterns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this topic you will learn about: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Importance of design patterns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Creational patterns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Singleton pattern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Inversion of Control pattern</a:t>
            </a:r>
          </a:p>
        </p:txBody>
      </p:sp>
    </p:spTree>
    <p:extLst>
      <p:ext uri="{BB962C8B-B14F-4D97-AF65-F5344CB8AC3E}">
        <p14:creationId xmlns:p14="http://schemas.microsoft.com/office/powerpoint/2010/main" val="3007646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Patterns and Practices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Everyday reality for developers in C#, Java, and many more languages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Slowly taking on in C/AL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C/AL makes patterns difficult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Common (non-NAV) design patterns require more flexibility than C/AL provides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Many patterns can be achieved through .NET Interoperability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27356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Patterns and Practices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Accelerated design and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Reduced technical risk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Existing knowledge is leveraged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Solutions are more maintainable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Solutions are extensible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Result in reusable code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50098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Patterns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Creational Patterns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Structural Patterns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Behavioral Patterns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5050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Mix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3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eate an Office Mix.potx" id="{4B7366DC-B74D-454D-9AF1-C5E1E2713A61}" vid="{D9FD2935-D4F2-4034-8F2D-E6786535C4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6494B6-1467-40D3-9D2C-6096235D25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Create an Office Mix</Template>
  <TotalTime>1420</TotalTime>
  <Words>1351</Words>
  <Application>Microsoft Office PowerPoint</Application>
  <PresentationFormat>Widescreen</PresentationFormat>
  <Paragraphs>273</Paragraphs>
  <Slides>38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Segoe UI</vt:lpstr>
      <vt:lpstr>Segoe UI Light</vt:lpstr>
      <vt:lpstr>Office Mix</vt:lpstr>
      <vt:lpstr>Microsoft Dynamics Road To Repeatability Technical Deep Dive  Server Extensibility in Microsoft Dynamics NAV</vt:lpstr>
      <vt:lpstr>About the Presenter</vt:lpstr>
      <vt:lpstr>Agenda</vt:lpstr>
      <vt:lpstr>Assumptions and Preconditions</vt:lpstr>
      <vt:lpstr>Why Server Extensibility?</vt:lpstr>
      <vt:lpstr>Patterns and Practices</vt:lpstr>
      <vt:lpstr>Patterns and Practices</vt:lpstr>
      <vt:lpstr>Benefits of Patterns and Practices</vt:lpstr>
      <vt:lpstr>Types of Patterns</vt:lpstr>
      <vt:lpstr>Creational Patterns</vt:lpstr>
      <vt:lpstr>Key takeaways</vt:lpstr>
      <vt:lpstr>Extending through .NET Interoperability</vt:lpstr>
      <vt:lpstr>.NET Interoperability basics</vt:lpstr>
      <vt:lpstr>Limitations in .NET interoperability</vt:lpstr>
      <vt:lpstr>Reflection</vt:lpstr>
      <vt:lpstr>Example of reflection runtime flexibility</vt:lpstr>
      <vt:lpstr>Exchanging data: Serialization</vt:lpstr>
      <vt:lpstr>Key takeaways</vt:lpstr>
      <vt:lpstr>Extending through Web Services</vt:lpstr>
      <vt:lpstr>A quick refresher</vt:lpstr>
      <vt:lpstr>A quick refresher (continued…)</vt:lpstr>
      <vt:lpstr>Some functional limitations</vt:lpstr>
      <vt:lpstr>XMLports in Web Service Calls</vt:lpstr>
      <vt:lpstr>Consuming XMLports through SOAP</vt:lpstr>
      <vt:lpstr>Benefits of XMLports</vt:lpstr>
      <vt:lpstr>Key takeaways</vt:lpstr>
      <vt:lpstr>Combining .NET Framework and Web Services</vt:lpstr>
      <vt:lpstr>Singleton Pattern</vt:lpstr>
      <vt:lpstr>Applying Singleton pattern</vt:lpstr>
      <vt:lpstr>Passing object data</vt:lpstr>
      <vt:lpstr>Key takeaways</vt:lpstr>
      <vt:lpstr>Applying Patterns and Practices</vt:lpstr>
      <vt:lpstr>Inversion of Control Pattern</vt:lpstr>
      <vt:lpstr>Factory Pattern</vt:lpstr>
      <vt:lpstr>Service Locator Pattern</vt:lpstr>
      <vt:lpstr>Creational Patterns Implementation Choices</vt:lpstr>
      <vt:lpstr>Key takeaways</vt:lpstr>
      <vt:lpstr>PowerPoint Presentation</vt:lpstr>
    </vt:vector>
  </TitlesOfParts>
  <Company>Fortempo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Dynamics Road To Repeatability Technical Deep Dive  Server Extensibility in Microsoft Dynamics NAV</dc:title>
  <dc:creator>Vjekoslav Babic</dc:creator>
  <cp:keywords/>
  <cp:lastModifiedBy>Vjekoslav Babic</cp:lastModifiedBy>
  <cp:revision>63</cp:revision>
  <dcterms:created xsi:type="dcterms:W3CDTF">2015-05-24T18:05:24Z</dcterms:created>
  <dcterms:modified xsi:type="dcterms:W3CDTF">2015-05-25T19:31:14Z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TC043863139991</vt:lpwstr>
  </property>
</Properties>
</file>