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25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notesSlides/notesSlide43.xml" ContentType="application/vnd.openxmlformats-officedocument.presentationml.notesSlide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61" r:id="rId1"/>
    <p:sldMasterId id="2147483721" r:id="rId2"/>
  </p:sldMasterIdLst>
  <p:notesMasterIdLst>
    <p:notesMasterId r:id="rId90"/>
  </p:notesMasterIdLst>
  <p:sldIdLst>
    <p:sldId id="267" r:id="rId3"/>
    <p:sldId id="281" r:id="rId4"/>
    <p:sldId id="292" r:id="rId5"/>
    <p:sldId id="290" r:id="rId6"/>
    <p:sldId id="288" r:id="rId7"/>
    <p:sldId id="309" r:id="rId8"/>
    <p:sldId id="310" r:id="rId9"/>
    <p:sldId id="311" r:id="rId10"/>
    <p:sldId id="312" r:id="rId11"/>
    <p:sldId id="313" r:id="rId12"/>
    <p:sldId id="314" r:id="rId13"/>
    <p:sldId id="315" r:id="rId14"/>
    <p:sldId id="316" r:id="rId15"/>
    <p:sldId id="317" r:id="rId16"/>
    <p:sldId id="329" r:id="rId17"/>
    <p:sldId id="318" r:id="rId18"/>
    <p:sldId id="320" r:id="rId19"/>
    <p:sldId id="330" r:id="rId20"/>
    <p:sldId id="321" r:id="rId21"/>
    <p:sldId id="322" r:id="rId22"/>
    <p:sldId id="323" r:id="rId23"/>
    <p:sldId id="324" r:id="rId24"/>
    <p:sldId id="325" r:id="rId25"/>
    <p:sldId id="326" r:id="rId26"/>
    <p:sldId id="327" r:id="rId27"/>
    <p:sldId id="328" r:id="rId28"/>
    <p:sldId id="332" r:id="rId29"/>
    <p:sldId id="333" r:id="rId30"/>
    <p:sldId id="334" r:id="rId31"/>
    <p:sldId id="335" r:id="rId32"/>
    <p:sldId id="336" r:id="rId33"/>
    <p:sldId id="337" r:id="rId34"/>
    <p:sldId id="338" r:id="rId35"/>
    <p:sldId id="345" r:id="rId36"/>
    <p:sldId id="346" r:id="rId37"/>
    <p:sldId id="344" r:id="rId38"/>
    <p:sldId id="348" r:id="rId39"/>
    <p:sldId id="347" r:id="rId40"/>
    <p:sldId id="349" r:id="rId41"/>
    <p:sldId id="343" r:id="rId42"/>
    <p:sldId id="339" r:id="rId43"/>
    <p:sldId id="340" r:id="rId44"/>
    <p:sldId id="341" r:id="rId45"/>
    <p:sldId id="342" r:id="rId46"/>
    <p:sldId id="351" r:id="rId47"/>
    <p:sldId id="352" r:id="rId48"/>
    <p:sldId id="384" r:id="rId49"/>
    <p:sldId id="386" r:id="rId50"/>
    <p:sldId id="385" r:id="rId51"/>
    <p:sldId id="350" r:id="rId52"/>
    <p:sldId id="353" r:id="rId53"/>
    <p:sldId id="354" r:id="rId54"/>
    <p:sldId id="355" r:id="rId55"/>
    <p:sldId id="356" r:id="rId56"/>
    <p:sldId id="357" r:id="rId57"/>
    <p:sldId id="358" r:id="rId58"/>
    <p:sldId id="359" r:id="rId59"/>
    <p:sldId id="360" r:id="rId60"/>
    <p:sldId id="361" r:id="rId61"/>
    <p:sldId id="362" r:id="rId62"/>
    <p:sldId id="363" r:id="rId63"/>
    <p:sldId id="364" r:id="rId64"/>
    <p:sldId id="365" r:id="rId65"/>
    <p:sldId id="366" r:id="rId66"/>
    <p:sldId id="367" r:id="rId67"/>
    <p:sldId id="368" r:id="rId68"/>
    <p:sldId id="369" r:id="rId69"/>
    <p:sldId id="302" r:id="rId70"/>
    <p:sldId id="303" r:id="rId71"/>
    <p:sldId id="305" r:id="rId72"/>
    <p:sldId id="370" r:id="rId73"/>
    <p:sldId id="308" r:id="rId74"/>
    <p:sldId id="307" r:id="rId75"/>
    <p:sldId id="371" r:id="rId76"/>
    <p:sldId id="372" r:id="rId77"/>
    <p:sldId id="373" r:id="rId78"/>
    <p:sldId id="374" r:id="rId79"/>
    <p:sldId id="375" r:id="rId80"/>
    <p:sldId id="376" r:id="rId81"/>
    <p:sldId id="377" r:id="rId82"/>
    <p:sldId id="378" r:id="rId83"/>
    <p:sldId id="379" r:id="rId84"/>
    <p:sldId id="380" r:id="rId85"/>
    <p:sldId id="387" r:id="rId86"/>
    <p:sldId id="382" r:id="rId87"/>
    <p:sldId id="383" r:id="rId88"/>
    <p:sldId id="265" r:id="rId89"/>
  </p:sldIdLst>
  <p:sldSz cx="18286413" cy="13716000"/>
  <p:notesSz cx="7559675" cy="10691813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0 Introduction" id="{BCC75039-C0A4-411B-9E16-6153A8A4E47B}">
          <p14:sldIdLst>
            <p14:sldId id="267"/>
            <p14:sldId id="281"/>
            <p14:sldId id="292"/>
            <p14:sldId id="290"/>
            <p14:sldId id="288"/>
          </p14:sldIdLst>
        </p14:section>
        <p14:section name="1 Types and Type mapping" id="{B84E9018-35FA-4D90-A2EE-8E2773AE9D7C}">
          <p14:sldIdLst>
            <p14:sldId id="309"/>
            <p14:sldId id="310"/>
            <p14:sldId id="311"/>
            <p14:sldId id="312"/>
            <p14:sldId id="313"/>
            <p14:sldId id="314"/>
            <p14:sldId id="315"/>
            <p14:sldId id="316"/>
            <p14:sldId id="317"/>
            <p14:sldId id="329"/>
            <p14:sldId id="318"/>
            <p14:sldId id="320"/>
            <p14:sldId id="330"/>
            <p14:sldId id="321"/>
            <p14:sldId id="322"/>
            <p14:sldId id="323"/>
            <p14:sldId id="324"/>
            <p14:sldId id="325"/>
            <p14:sldId id="326"/>
            <p14:sldId id="327"/>
            <p14:sldId id="328"/>
            <p14:sldId id="332"/>
            <p14:sldId id="333"/>
            <p14:sldId id="334"/>
            <p14:sldId id="335"/>
            <p14:sldId id="336"/>
            <p14:sldId id="337"/>
            <p14:sldId id="338"/>
            <p14:sldId id="345"/>
            <p14:sldId id="346"/>
            <p14:sldId id="344"/>
            <p14:sldId id="348"/>
            <p14:sldId id="347"/>
            <p14:sldId id="349"/>
            <p14:sldId id="343"/>
            <p14:sldId id="339"/>
            <p14:sldId id="340"/>
            <p14:sldId id="341"/>
            <p14:sldId id="342"/>
            <p14:sldId id="351"/>
            <p14:sldId id="352"/>
            <p14:sldId id="384"/>
            <p14:sldId id="386"/>
            <p14:sldId id="385"/>
          </p14:sldIdLst>
        </p14:section>
        <p14:section name="2 Arrays, Collections and Generics" id="{4F4B2B40-FD8D-42C2-85B1-D57FB472FF6B}">
          <p14:sldIdLst>
            <p14:sldId id="350"/>
            <p14:sldId id="353"/>
            <p14:sldId id="354"/>
            <p14:sldId id="355"/>
            <p14:sldId id="356"/>
            <p14:sldId id="357"/>
            <p14:sldId id="358"/>
            <p14:sldId id="359"/>
            <p14:sldId id="360"/>
            <p14:sldId id="361"/>
            <p14:sldId id="362"/>
            <p14:sldId id="363"/>
            <p14:sldId id="364"/>
            <p14:sldId id="365"/>
            <p14:sldId id="366"/>
            <p14:sldId id="367"/>
            <p14:sldId id="368"/>
            <p14:sldId id="369"/>
            <p14:sldId id="302"/>
            <p14:sldId id="303"/>
            <p14:sldId id="305"/>
            <p14:sldId id="370"/>
            <p14:sldId id="308"/>
            <p14:sldId id="307"/>
          </p14:sldIdLst>
        </p14:section>
        <p14:section name="3 Advanced Patterns" id="{2BC77624-FE03-4787-B859-BD6E2D2F43AF}">
          <p14:sldIdLst>
            <p14:sldId id="371"/>
            <p14:sldId id="372"/>
            <p14:sldId id="373"/>
            <p14:sldId id="374"/>
            <p14:sldId id="375"/>
            <p14:sldId id="376"/>
            <p14:sldId id="377"/>
            <p14:sldId id="378"/>
            <p14:sldId id="379"/>
            <p14:sldId id="380"/>
            <p14:sldId id="387"/>
          </p14:sldIdLst>
        </p14:section>
        <p14:section name="4 Open Discussion" id="{0177784A-FBD4-4791-BB4D-4D6C736CA9CE}">
          <p14:sldIdLst>
            <p14:sldId id="382"/>
            <p14:sldId id="383"/>
          </p14:sldIdLst>
        </p14:section>
        <p14:section name="Wrap Up" id="{7641888E-C078-4E90-B82E-FAD2836D0E74}">
          <p14:sldIdLst>
            <p14:sldId id="265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4320">
          <p15:clr>
            <a:srgbClr val="A4A3A4"/>
          </p15:clr>
        </p15:guide>
        <p15:guide id="2" orient="horz" pos="7432">
          <p15:clr>
            <a:srgbClr val="A4A3A4"/>
          </p15:clr>
        </p15:guide>
        <p15:guide id="3" orient="horz" pos="2345">
          <p15:clr>
            <a:srgbClr val="A4A3A4"/>
          </p15:clr>
        </p15:guide>
        <p15:guide id="4" orient="horz" pos="6943">
          <p15:clr>
            <a:srgbClr val="A4A3A4"/>
          </p15:clr>
        </p15:guide>
        <p15:guide id="5" pos="5760">
          <p15:clr>
            <a:srgbClr val="A4A3A4"/>
          </p15:clr>
        </p15:guide>
        <p15:guide id="6" pos="597">
          <p15:clr>
            <a:srgbClr val="A4A3A4"/>
          </p15:clr>
        </p15:guide>
        <p15:guide id="7" pos="10944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3B8D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howGuides="1">
      <p:cViewPr varScale="1">
        <p:scale>
          <a:sx n="56" d="100"/>
          <a:sy n="56" d="100"/>
        </p:scale>
        <p:origin x="1614" y="84"/>
      </p:cViewPr>
      <p:guideLst>
        <p:guide orient="horz" pos="4320"/>
        <p:guide orient="horz" pos="7432"/>
        <p:guide orient="horz" pos="2345"/>
        <p:guide orient="horz" pos="6943"/>
        <p:guide pos="5760"/>
        <p:guide pos="597"/>
        <p:guide pos="1094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4.xml"/><Relationship Id="rId21" Type="http://schemas.openxmlformats.org/officeDocument/2006/relationships/slide" Target="slides/slide19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63" Type="http://schemas.openxmlformats.org/officeDocument/2006/relationships/slide" Target="slides/slide61.xml"/><Relationship Id="rId68" Type="http://schemas.openxmlformats.org/officeDocument/2006/relationships/slide" Target="slides/slide66.xml"/><Relationship Id="rId84" Type="http://schemas.openxmlformats.org/officeDocument/2006/relationships/slide" Target="slides/slide82.xml"/><Relationship Id="rId89" Type="http://schemas.openxmlformats.org/officeDocument/2006/relationships/slide" Target="slides/slide87.xml"/><Relationship Id="rId16" Type="http://schemas.openxmlformats.org/officeDocument/2006/relationships/slide" Target="slides/slide14.xml"/><Relationship Id="rId11" Type="http://schemas.openxmlformats.org/officeDocument/2006/relationships/slide" Target="slides/slide9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53" Type="http://schemas.openxmlformats.org/officeDocument/2006/relationships/slide" Target="slides/slide51.xml"/><Relationship Id="rId58" Type="http://schemas.openxmlformats.org/officeDocument/2006/relationships/slide" Target="slides/slide56.xml"/><Relationship Id="rId74" Type="http://schemas.openxmlformats.org/officeDocument/2006/relationships/slide" Target="slides/slide72.xml"/><Relationship Id="rId79" Type="http://schemas.openxmlformats.org/officeDocument/2006/relationships/slide" Target="slides/slide77.xml"/><Relationship Id="rId5" Type="http://schemas.openxmlformats.org/officeDocument/2006/relationships/slide" Target="slides/slide3.xml"/><Relationship Id="rId90" Type="http://schemas.openxmlformats.org/officeDocument/2006/relationships/notesMaster" Target="notesMasters/notesMaster1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64" Type="http://schemas.openxmlformats.org/officeDocument/2006/relationships/slide" Target="slides/slide62.xml"/><Relationship Id="rId69" Type="http://schemas.openxmlformats.org/officeDocument/2006/relationships/slide" Target="slides/slide67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72" Type="http://schemas.openxmlformats.org/officeDocument/2006/relationships/slide" Target="slides/slide70.xml"/><Relationship Id="rId80" Type="http://schemas.openxmlformats.org/officeDocument/2006/relationships/slide" Target="slides/slide78.xml"/><Relationship Id="rId85" Type="http://schemas.openxmlformats.org/officeDocument/2006/relationships/slide" Target="slides/slide83.xml"/><Relationship Id="rId93" Type="http://schemas.openxmlformats.org/officeDocument/2006/relationships/theme" Target="theme/theme1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slide" Target="slides/slide57.xml"/><Relationship Id="rId67" Type="http://schemas.openxmlformats.org/officeDocument/2006/relationships/slide" Target="slides/slide65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54" Type="http://schemas.openxmlformats.org/officeDocument/2006/relationships/slide" Target="slides/slide52.xml"/><Relationship Id="rId62" Type="http://schemas.openxmlformats.org/officeDocument/2006/relationships/slide" Target="slides/slide60.xml"/><Relationship Id="rId70" Type="http://schemas.openxmlformats.org/officeDocument/2006/relationships/slide" Target="slides/slide68.xml"/><Relationship Id="rId75" Type="http://schemas.openxmlformats.org/officeDocument/2006/relationships/slide" Target="slides/slide73.xml"/><Relationship Id="rId83" Type="http://schemas.openxmlformats.org/officeDocument/2006/relationships/slide" Target="slides/slide81.xml"/><Relationship Id="rId88" Type="http://schemas.openxmlformats.org/officeDocument/2006/relationships/slide" Target="slides/slide86.xml"/><Relationship Id="rId9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slide" Target="slides/slide55.xml"/><Relationship Id="rId10" Type="http://schemas.openxmlformats.org/officeDocument/2006/relationships/slide" Target="slides/slide8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60" Type="http://schemas.openxmlformats.org/officeDocument/2006/relationships/slide" Target="slides/slide58.xml"/><Relationship Id="rId65" Type="http://schemas.openxmlformats.org/officeDocument/2006/relationships/slide" Target="slides/slide63.xml"/><Relationship Id="rId73" Type="http://schemas.openxmlformats.org/officeDocument/2006/relationships/slide" Target="slides/slide71.xml"/><Relationship Id="rId78" Type="http://schemas.openxmlformats.org/officeDocument/2006/relationships/slide" Target="slides/slide76.xml"/><Relationship Id="rId81" Type="http://schemas.openxmlformats.org/officeDocument/2006/relationships/slide" Target="slides/slide79.xml"/><Relationship Id="rId86" Type="http://schemas.openxmlformats.org/officeDocument/2006/relationships/slide" Target="slides/slide84.xml"/><Relationship Id="rId94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9" Type="http://schemas.openxmlformats.org/officeDocument/2006/relationships/slide" Target="slides/slide37.xml"/><Relationship Id="rId34" Type="http://schemas.openxmlformats.org/officeDocument/2006/relationships/slide" Target="slides/slide32.xml"/><Relationship Id="rId50" Type="http://schemas.openxmlformats.org/officeDocument/2006/relationships/slide" Target="slides/slide48.xml"/><Relationship Id="rId55" Type="http://schemas.openxmlformats.org/officeDocument/2006/relationships/slide" Target="slides/slide53.xml"/><Relationship Id="rId76" Type="http://schemas.openxmlformats.org/officeDocument/2006/relationships/slide" Target="slides/slide74.xml"/><Relationship Id="rId7" Type="http://schemas.openxmlformats.org/officeDocument/2006/relationships/slide" Target="slides/slide5.xml"/><Relationship Id="rId71" Type="http://schemas.openxmlformats.org/officeDocument/2006/relationships/slide" Target="slides/slide69.xml"/><Relationship Id="rId9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29" Type="http://schemas.openxmlformats.org/officeDocument/2006/relationships/slide" Target="slides/slide27.xml"/><Relationship Id="rId24" Type="http://schemas.openxmlformats.org/officeDocument/2006/relationships/slide" Target="slides/slide22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66" Type="http://schemas.openxmlformats.org/officeDocument/2006/relationships/slide" Target="slides/slide64.xml"/><Relationship Id="rId87" Type="http://schemas.openxmlformats.org/officeDocument/2006/relationships/slide" Target="slides/slide85.xml"/><Relationship Id="rId61" Type="http://schemas.openxmlformats.org/officeDocument/2006/relationships/slide" Target="slides/slide59.xml"/><Relationship Id="rId82" Type="http://schemas.openxmlformats.org/officeDocument/2006/relationships/slide" Target="slides/slide80.xml"/><Relationship Id="rId19" Type="http://schemas.openxmlformats.org/officeDocument/2006/relationships/slide" Target="slides/slide17.xml"/><Relationship Id="rId14" Type="http://schemas.openxmlformats.org/officeDocument/2006/relationships/slide" Target="slides/slide12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56" Type="http://schemas.openxmlformats.org/officeDocument/2006/relationships/slide" Target="slides/slide54.xml"/><Relationship Id="rId77" Type="http://schemas.openxmlformats.org/officeDocument/2006/relationships/slide" Target="slides/slide75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032F84B-4630-486B-B25B-995D221AB13A}" type="doc">
      <dgm:prSet loTypeId="urn:microsoft.com/office/officeart/2009/3/layout/HorizontalOrganizationChart" loCatId="hierarchy" qsTypeId="urn:microsoft.com/office/officeart/2005/8/quickstyle/simple3" qsCatId="simple" csTypeId="urn:microsoft.com/office/officeart/2005/8/colors/colorful1" csCatId="colorful" phldr="1"/>
      <dgm:spPr/>
      <dgm:t>
        <a:bodyPr/>
        <a:lstStyle/>
        <a:p>
          <a:endParaRPr lang="hr-HR"/>
        </a:p>
      </dgm:t>
    </dgm:pt>
    <dgm:pt modelId="{F01B9031-7A05-480A-BA6F-6F39FCFDCC11}">
      <dgm:prSet/>
      <dgm:spPr>
        <a:solidFill>
          <a:schemeClr val="accent3"/>
        </a:solidFill>
      </dgm:spPr>
      <dgm:t>
        <a:bodyPr/>
        <a:lstStyle/>
        <a:p>
          <a:pPr rtl="0"/>
          <a:r>
            <a:rPr lang="en-US" dirty="0" smtClean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rPr>
            <a:t>Value Types</a:t>
          </a:r>
          <a:endParaRPr lang="hr-HR" dirty="0">
            <a:solidFill>
              <a:schemeClr val="bg1"/>
            </a:solidFill>
            <a:latin typeface="Segoe UI" panose="020B0502040204020203" pitchFamily="34" charset="0"/>
            <a:cs typeface="Segoe UI" panose="020B0502040204020203" pitchFamily="34" charset="0"/>
          </a:endParaRPr>
        </a:p>
      </dgm:t>
    </dgm:pt>
    <dgm:pt modelId="{A37D4B4A-715D-4166-ADFE-BBA4FF17A096}" type="parTrans" cxnId="{F2B20E2A-2644-4F66-9FA8-C781B547F4F6}">
      <dgm:prSet/>
      <dgm:spPr/>
      <dgm:t>
        <a:bodyPr/>
        <a:lstStyle/>
        <a:p>
          <a:endParaRPr lang="hr-HR">
            <a:latin typeface="Segoe UI" panose="020B0502040204020203" pitchFamily="34" charset="0"/>
            <a:cs typeface="Segoe UI" panose="020B0502040204020203" pitchFamily="34" charset="0"/>
          </a:endParaRPr>
        </a:p>
      </dgm:t>
    </dgm:pt>
    <dgm:pt modelId="{98776989-0AFB-4B6F-87AD-2D15289F5B5C}" type="sibTrans" cxnId="{F2B20E2A-2644-4F66-9FA8-C781B547F4F6}">
      <dgm:prSet/>
      <dgm:spPr/>
      <dgm:t>
        <a:bodyPr/>
        <a:lstStyle/>
        <a:p>
          <a:endParaRPr lang="hr-HR">
            <a:latin typeface="Segoe UI" panose="020B0502040204020203" pitchFamily="34" charset="0"/>
            <a:cs typeface="Segoe UI" panose="020B0502040204020203" pitchFamily="34" charset="0"/>
          </a:endParaRPr>
        </a:p>
      </dgm:t>
    </dgm:pt>
    <dgm:pt modelId="{7F53CD72-27DC-4A9A-BF4D-7841084586C0}">
      <dgm:prSet/>
      <dgm:spPr>
        <a:solidFill>
          <a:schemeClr val="accent3">
            <a:lumMod val="40000"/>
            <a:lumOff val="60000"/>
          </a:schemeClr>
        </a:solidFill>
      </dgm:spPr>
      <dgm:t>
        <a:bodyPr/>
        <a:lstStyle/>
        <a:p>
          <a:pPr rtl="0"/>
          <a:r>
            <a:rPr lang="en-US" smtClean="0">
              <a:latin typeface="Segoe UI" panose="020B0502040204020203" pitchFamily="34" charset="0"/>
              <a:cs typeface="Segoe UI" panose="020B0502040204020203" pitchFamily="34" charset="0"/>
            </a:rPr>
            <a:t>enum</a:t>
          </a:r>
          <a:endParaRPr lang="hr-HR">
            <a:latin typeface="Segoe UI" panose="020B0502040204020203" pitchFamily="34" charset="0"/>
            <a:cs typeface="Segoe UI" panose="020B0502040204020203" pitchFamily="34" charset="0"/>
          </a:endParaRPr>
        </a:p>
      </dgm:t>
    </dgm:pt>
    <dgm:pt modelId="{65466ED7-7EAE-4773-8E1F-E64B2208159C}" type="parTrans" cxnId="{D9864577-4A7D-4540-990D-3EFB7FB5045E}">
      <dgm:prSet/>
      <dgm:spPr/>
      <dgm:t>
        <a:bodyPr/>
        <a:lstStyle/>
        <a:p>
          <a:endParaRPr lang="hr-HR">
            <a:latin typeface="Segoe UI" panose="020B0502040204020203" pitchFamily="34" charset="0"/>
            <a:cs typeface="Segoe UI" panose="020B0502040204020203" pitchFamily="34" charset="0"/>
          </a:endParaRPr>
        </a:p>
      </dgm:t>
    </dgm:pt>
    <dgm:pt modelId="{21730ED6-4CB6-4CC7-868C-EB6E4E8C6FFE}" type="sibTrans" cxnId="{D9864577-4A7D-4540-990D-3EFB7FB5045E}">
      <dgm:prSet/>
      <dgm:spPr/>
      <dgm:t>
        <a:bodyPr/>
        <a:lstStyle/>
        <a:p>
          <a:endParaRPr lang="hr-HR">
            <a:latin typeface="Segoe UI" panose="020B0502040204020203" pitchFamily="34" charset="0"/>
            <a:cs typeface="Segoe UI" panose="020B0502040204020203" pitchFamily="34" charset="0"/>
          </a:endParaRPr>
        </a:p>
      </dgm:t>
    </dgm:pt>
    <dgm:pt modelId="{11C85B92-DF96-4E05-8E03-9E78E97175D6}">
      <dgm:prSet/>
      <dgm:spPr>
        <a:solidFill>
          <a:schemeClr val="accent3">
            <a:lumMod val="40000"/>
            <a:lumOff val="60000"/>
          </a:schemeClr>
        </a:solidFill>
      </dgm:spPr>
      <dgm:t>
        <a:bodyPr/>
        <a:lstStyle/>
        <a:p>
          <a:pPr rtl="0"/>
          <a:r>
            <a:rPr lang="en-US" smtClean="0">
              <a:latin typeface="Segoe UI" panose="020B0502040204020203" pitchFamily="34" charset="0"/>
              <a:cs typeface="Segoe UI" panose="020B0502040204020203" pitchFamily="34" charset="0"/>
            </a:rPr>
            <a:t>struct</a:t>
          </a:r>
          <a:endParaRPr lang="hr-HR">
            <a:latin typeface="Segoe UI" panose="020B0502040204020203" pitchFamily="34" charset="0"/>
            <a:cs typeface="Segoe UI" panose="020B0502040204020203" pitchFamily="34" charset="0"/>
          </a:endParaRPr>
        </a:p>
      </dgm:t>
    </dgm:pt>
    <dgm:pt modelId="{D71C65AB-6780-4D9C-A16D-E4E60BF63FA6}" type="parTrans" cxnId="{75ECA407-3CC8-45D8-B216-CB9F8D7CFF7E}">
      <dgm:prSet/>
      <dgm:spPr/>
      <dgm:t>
        <a:bodyPr/>
        <a:lstStyle/>
        <a:p>
          <a:endParaRPr lang="hr-HR">
            <a:latin typeface="Segoe UI" panose="020B0502040204020203" pitchFamily="34" charset="0"/>
            <a:cs typeface="Segoe UI" panose="020B0502040204020203" pitchFamily="34" charset="0"/>
          </a:endParaRPr>
        </a:p>
      </dgm:t>
    </dgm:pt>
    <dgm:pt modelId="{81144391-274E-4741-8EC6-121F4A8FB7EC}" type="sibTrans" cxnId="{75ECA407-3CC8-45D8-B216-CB9F8D7CFF7E}">
      <dgm:prSet/>
      <dgm:spPr/>
      <dgm:t>
        <a:bodyPr/>
        <a:lstStyle/>
        <a:p>
          <a:endParaRPr lang="hr-HR">
            <a:latin typeface="Segoe UI" panose="020B0502040204020203" pitchFamily="34" charset="0"/>
            <a:cs typeface="Segoe UI" panose="020B0502040204020203" pitchFamily="34" charset="0"/>
          </a:endParaRPr>
        </a:p>
      </dgm:t>
    </dgm:pt>
    <dgm:pt modelId="{E3099E46-C3D0-4198-8EAD-25A35AE404F8}">
      <dgm:prSet/>
      <dgm:spPr>
        <a:solidFill>
          <a:schemeClr val="accent1">
            <a:lumMod val="60000"/>
            <a:lumOff val="40000"/>
          </a:schemeClr>
        </a:solidFill>
      </dgm:spPr>
      <dgm:t>
        <a:bodyPr/>
        <a:lstStyle/>
        <a:p>
          <a:pPr rtl="0"/>
          <a:r>
            <a:rPr lang="en-US" dirty="0" smtClean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rPr>
            <a:t>Reference Types</a:t>
          </a:r>
          <a:endParaRPr lang="hr-HR" dirty="0">
            <a:solidFill>
              <a:schemeClr val="bg1"/>
            </a:solidFill>
            <a:latin typeface="Segoe UI" panose="020B0502040204020203" pitchFamily="34" charset="0"/>
            <a:cs typeface="Segoe UI" panose="020B0502040204020203" pitchFamily="34" charset="0"/>
          </a:endParaRPr>
        </a:p>
      </dgm:t>
    </dgm:pt>
    <dgm:pt modelId="{431FA573-2B94-4F44-AEBB-A4231E0960AE}" type="parTrans" cxnId="{B94F3557-9F05-4A39-A5B7-7DAE181DAE0D}">
      <dgm:prSet/>
      <dgm:spPr/>
      <dgm:t>
        <a:bodyPr/>
        <a:lstStyle/>
        <a:p>
          <a:endParaRPr lang="hr-HR">
            <a:latin typeface="Segoe UI" panose="020B0502040204020203" pitchFamily="34" charset="0"/>
            <a:cs typeface="Segoe UI" panose="020B0502040204020203" pitchFamily="34" charset="0"/>
          </a:endParaRPr>
        </a:p>
      </dgm:t>
    </dgm:pt>
    <dgm:pt modelId="{E2C970FA-B062-485D-8AC1-A4C121AEF3A7}" type="sibTrans" cxnId="{B94F3557-9F05-4A39-A5B7-7DAE181DAE0D}">
      <dgm:prSet/>
      <dgm:spPr/>
      <dgm:t>
        <a:bodyPr/>
        <a:lstStyle/>
        <a:p>
          <a:endParaRPr lang="hr-HR">
            <a:latin typeface="Segoe UI" panose="020B0502040204020203" pitchFamily="34" charset="0"/>
            <a:cs typeface="Segoe UI" panose="020B0502040204020203" pitchFamily="34" charset="0"/>
          </a:endParaRPr>
        </a:p>
      </dgm:t>
    </dgm:pt>
    <dgm:pt modelId="{343BF73B-28F9-4116-9895-0E86B5077F9F}">
      <dgm:prSet/>
      <dgm:spPr>
        <a:solidFill>
          <a:schemeClr val="accent2">
            <a:lumMod val="60000"/>
            <a:lumOff val="40000"/>
          </a:schemeClr>
        </a:solidFill>
      </dgm:spPr>
      <dgm:t>
        <a:bodyPr/>
        <a:lstStyle/>
        <a:p>
          <a:pPr rtl="0"/>
          <a:r>
            <a:rPr lang="en-US" smtClean="0">
              <a:latin typeface="Segoe UI" panose="020B0502040204020203" pitchFamily="34" charset="0"/>
              <a:cs typeface="Segoe UI" panose="020B0502040204020203" pitchFamily="34" charset="0"/>
            </a:rPr>
            <a:t>class</a:t>
          </a:r>
          <a:endParaRPr lang="hr-HR">
            <a:latin typeface="Segoe UI" panose="020B0502040204020203" pitchFamily="34" charset="0"/>
            <a:cs typeface="Segoe UI" panose="020B0502040204020203" pitchFamily="34" charset="0"/>
          </a:endParaRPr>
        </a:p>
      </dgm:t>
    </dgm:pt>
    <dgm:pt modelId="{7F867221-211F-4D41-9C40-4B5444035F9A}" type="parTrans" cxnId="{7230F161-A188-4B79-8170-EF345AAC8FA7}">
      <dgm:prSet/>
      <dgm:spPr/>
      <dgm:t>
        <a:bodyPr/>
        <a:lstStyle/>
        <a:p>
          <a:endParaRPr lang="hr-HR">
            <a:latin typeface="Segoe UI" panose="020B0502040204020203" pitchFamily="34" charset="0"/>
            <a:cs typeface="Segoe UI" panose="020B0502040204020203" pitchFamily="34" charset="0"/>
          </a:endParaRPr>
        </a:p>
      </dgm:t>
    </dgm:pt>
    <dgm:pt modelId="{B67AB38B-85BE-48B8-89A6-4377130FF015}" type="sibTrans" cxnId="{7230F161-A188-4B79-8170-EF345AAC8FA7}">
      <dgm:prSet/>
      <dgm:spPr/>
      <dgm:t>
        <a:bodyPr/>
        <a:lstStyle/>
        <a:p>
          <a:endParaRPr lang="hr-HR">
            <a:latin typeface="Segoe UI" panose="020B0502040204020203" pitchFamily="34" charset="0"/>
            <a:cs typeface="Segoe UI" panose="020B0502040204020203" pitchFamily="34" charset="0"/>
          </a:endParaRPr>
        </a:p>
      </dgm:t>
    </dgm:pt>
    <dgm:pt modelId="{C357D949-5BD9-4346-94E9-1F83DF153F73}">
      <dgm:prSet/>
      <dgm:spPr>
        <a:solidFill>
          <a:schemeClr val="accent2">
            <a:lumMod val="60000"/>
            <a:lumOff val="40000"/>
          </a:schemeClr>
        </a:solidFill>
      </dgm:spPr>
      <dgm:t>
        <a:bodyPr/>
        <a:lstStyle/>
        <a:p>
          <a:pPr rtl="0"/>
          <a:r>
            <a:rPr lang="en-US" smtClean="0">
              <a:latin typeface="Segoe UI" panose="020B0502040204020203" pitchFamily="34" charset="0"/>
              <a:cs typeface="Segoe UI" panose="020B0502040204020203" pitchFamily="34" charset="0"/>
            </a:rPr>
            <a:t>interface</a:t>
          </a:r>
          <a:endParaRPr lang="hr-HR">
            <a:latin typeface="Segoe UI" panose="020B0502040204020203" pitchFamily="34" charset="0"/>
            <a:cs typeface="Segoe UI" panose="020B0502040204020203" pitchFamily="34" charset="0"/>
          </a:endParaRPr>
        </a:p>
      </dgm:t>
    </dgm:pt>
    <dgm:pt modelId="{A493DFE3-B34D-4B8A-A744-50336D773FCC}" type="parTrans" cxnId="{497A801E-4FF3-4437-BAE1-A336F93D09D6}">
      <dgm:prSet/>
      <dgm:spPr/>
      <dgm:t>
        <a:bodyPr/>
        <a:lstStyle/>
        <a:p>
          <a:endParaRPr lang="hr-HR">
            <a:latin typeface="Segoe UI" panose="020B0502040204020203" pitchFamily="34" charset="0"/>
            <a:cs typeface="Segoe UI" panose="020B0502040204020203" pitchFamily="34" charset="0"/>
          </a:endParaRPr>
        </a:p>
      </dgm:t>
    </dgm:pt>
    <dgm:pt modelId="{DAF69CAC-646C-4A6A-8EC1-2963FD095843}" type="sibTrans" cxnId="{497A801E-4FF3-4437-BAE1-A336F93D09D6}">
      <dgm:prSet/>
      <dgm:spPr/>
      <dgm:t>
        <a:bodyPr/>
        <a:lstStyle/>
        <a:p>
          <a:endParaRPr lang="hr-HR">
            <a:latin typeface="Segoe UI" panose="020B0502040204020203" pitchFamily="34" charset="0"/>
            <a:cs typeface="Segoe UI" panose="020B0502040204020203" pitchFamily="34" charset="0"/>
          </a:endParaRPr>
        </a:p>
      </dgm:t>
    </dgm:pt>
    <dgm:pt modelId="{F8C20EEB-000F-4DA3-8EDD-AA4833107903}">
      <dgm:prSet/>
      <dgm:spPr>
        <a:solidFill>
          <a:schemeClr val="accent2">
            <a:lumMod val="60000"/>
            <a:lumOff val="40000"/>
          </a:schemeClr>
        </a:solidFill>
      </dgm:spPr>
      <dgm:t>
        <a:bodyPr/>
        <a:lstStyle/>
        <a:p>
          <a:pPr rtl="0"/>
          <a:r>
            <a:rPr lang="en-US" smtClean="0">
              <a:latin typeface="Segoe UI" panose="020B0502040204020203" pitchFamily="34" charset="0"/>
              <a:cs typeface="Segoe UI" panose="020B0502040204020203" pitchFamily="34" charset="0"/>
            </a:rPr>
            <a:t>array</a:t>
          </a:r>
          <a:endParaRPr lang="hr-HR">
            <a:latin typeface="Segoe UI" panose="020B0502040204020203" pitchFamily="34" charset="0"/>
            <a:cs typeface="Segoe UI" panose="020B0502040204020203" pitchFamily="34" charset="0"/>
          </a:endParaRPr>
        </a:p>
      </dgm:t>
    </dgm:pt>
    <dgm:pt modelId="{A75DBEE1-8452-4E22-8B26-0B0598C0C8FA}" type="parTrans" cxnId="{89730152-8EE5-46F0-8BC4-96A5056D248E}">
      <dgm:prSet/>
      <dgm:spPr/>
      <dgm:t>
        <a:bodyPr/>
        <a:lstStyle/>
        <a:p>
          <a:endParaRPr lang="hr-HR">
            <a:latin typeface="Segoe UI" panose="020B0502040204020203" pitchFamily="34" charset="0"/>
            <a:cs typeface="Segoe UI" panose="020B0502040204020203" pitchFamily="34" charset="0"/>
          </a:endParaRPr>
        </a:p>
      </dgm:t>
    </dgm:pt>
    <dgm:pt modelId="{2D8BCBF1-3312-423F-8694-EF97588C5862}" type="sibTrans" cxnId="{89730152-8EE5-46F0-8BC4-96A5056D248E}">
      <dgm:prSet/>
      <dgm:spPr/>
      <dgm:t>
        <a:bodyPr/>
        <a:lstStyle/>
        <a:p>
          <a:endParaRPr lang="hr-HR">
            <a:latin typeface="Segoe UI" panose="020B0502040204020203" pitchFamily="34" charset="0"/>
            <a:cs typeface="Segoe UI" panose="020B0502040204020203" pitchFamily="34" charset="0"/>
          </a:endParaRPr>
        </a:p>
      </dgm:t>
    </dgm:pt>
    <dgm:pt modelId="{BE08851C-7B61-4D2D-A951-D600420B7FD7}">
      <dgm:prSet/>
      <dgm:spPr>
        <a:solidFill>
          <a:schemeClr val="accent2">
            <a:lumMod val="60000"/>
            <a:lumOff val="40000"/>
          </a:schemeClr>
        </a:solidFill>
      </dgm:spPr>
      <dgm:t>
        <a:bodyPr/>
        <a:lstStyle/>
        <a:p>
          <a:pPr rtl="0"/>
          <a:r>
            <a:rPr lang="en-US" smtClean="0">
              <a:latin typeface="Segoe UI" panose="020B0502040204020203" pitchFamily="34" charset="0"/>
              <a:cs typeface="Segoe UI" panose="020B0502040204020203" pitchFamily="34" charset="0"/>
            </a:rPr>
            <a:t>delegate</a:t>
          </a:r>
          <a:endParaRPr lang="hr-HR">
            <a:latin typeface="Segoe UI" panose="020B0502040204020203" pitchFamily="34" charset="0"/>
            <a:cs typeface="Segoe UI" panose="020B0502040204020203" pitchFamily="34" charset="0"/>
          </a:endParaRPr>
        </a:p>
      </dgm:t>
    </dgm:pt>
    <dgm:pt modelId="{9076D905-259E-4BC7-88C4-925AF8A19BFC}" type="parTrans" cxnId="{0AD72F7A-92E0-4B72-B17B-D03A0642388A}">
      <dgm:prSet/>
      <dgm:spPr/>
      <dgm:t>
        <a:bodyPr/>
        <a:lstStyle/>
        <a:p>
          <a:endParaRPr lang="hr-HR">
            <a:latin typeface="Segoe UI" panose="020B0502040204020203" pitchFamily="34" charset="0"/>
            <a:cs typeface="Segoe UI" panose="020B0502040204020203" pitchFamily="34" charset="0"/>
          </a:endParaRPr>
        </a:p>
      </dgm:t>
    </dgm:pt>
    <dgm:pt modelId="{0D0854A5-A678-428D-AF4F-E9B3CCAB4CD3}" type="sibTrans" cxnId="{0AD72F7A-92E0-4B72-B17B-D03A0642388A}">
      <dgm:prSet/>
      <dgm:spPr/>
      <dgm:t>
        <a:bodyPr/>
        <a:lstStyle/>
        <a:p>
          <a:endParaRPr lang="hr-HR">
            <a:latin typeface="Segoe UI" panose="020B0502040204020203" pitchFamily="34" charset="0"/>
            <a:cs typeface="Segoe UI" panose="020B0502040204020203" pitchFamily="34" charset="0"/>
          </a:endParaRPr>
        </a:p>
      </dgm:t>
    </dgm:pt>
    <dgm:pt modelId="{F5584FC9-CE22-4E85-A011-E050D2C18FE8}" type="pres">
      <dgm:prSet presAssocID="{4032F84B-4630-486B-B25B-995D221AB13A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hr-HR"/>
        </a:p>
      </dgm:t>
    </dgm:pt>
    <dgm:pt modelId="{5DBA5635-C1B6-471E-A7D2-56457DECEE05}" type="pres">
      <dgm:prSet presAssocID="{F01B9031-7A05-480A-BA6F-6F39FCFDCC11}" presName="hierRoot1" presStyleCnt="0">
        <dgm:presLayoutVars>
          <dgm:hierBranch val="init"/>
        </dgm:presLayoutVars>
      </dgm:prSet>
      <dgm:spPr/>
    </dgm:pt>
    <dgm:pt modelId="{035CFDAD-D772-454F-881B-649F98F96459}" type="pres">
      <dgm:prSet presAssocID="{F01B9031-7A05-480A-BA6F-6F39FCFDCC11}" presName="rootComposite1" presStyleCnt="0"/>
      <dgm:spPr/>
    </dgm:pt>
    <dgm:pt modelId="{A17FD82B-C379-4B9E-96A7-2BB23E5E9070}" type="pres">
      <dgm:prSet presAssocID="{F01B9031-7A05-480A-BA6F-6F39FCFDCC11}" presName="rootText1" presStyleLbl="node0" presStyleIdx="0" presStyleCnt="2">
        <dgm:presLayoutVars>
          <dgm:chPref val="3"/>
        </dgm:presLayoutVars>
      </dgm:prSet>
      <dgm:spPr/>
      <dgm:t>
        <a:bodyPr/>
        <a:lstStyle/>
        <a:p>
          <a:endParaRPr lang="hr-HR"/>
        </a:p>
      </dgm:t>
    </dgm:pt>
    <dgm:pt modelId="{71F0B540-4D9F-447A-9920-71FC3D691F3D}" type="pres">
      <dgm:prSet presAssocID="{F01B9031-7A05-480A-BA6F-6F39FCFDCC11}" presName="rootConnector1" presStyleLbl="node1" presStyleIdx="0" presStyleCnt="0"/>
      <dgm:spPr/>
      <dgm:t>
        <a:bodyPr/>
        <a:lstStyle/>
        <a:p>
          <a:endParaRPr lang="hr-HR"/>
        </a:p>
      </dgm:t>
    </dgm:pt>
    <dgm:pt modelId="{E6E1857F-0ADA-427A-85BF-ED2B6DD5918B}" type="pres">
      <dgm:prSet presAssocID="{F01B9031-7A05-480A-BA6F-6F39FCFDCC11}" presName="hierChild2" presStyleCnt="0"/>
      <dgm:spPr/>
    </dgm:pt>
    <dgm:pt modelId="{9F5F2A77-AC6D-4874-A32D-60922C5F1186}" type="pres">
      <dgm:prSet presAssocID="{65466ED7-7EAE-4773-8E1F-E64B2208159C}" presName="Name64" presStyleLbl="parChTrans1D2" presStyleIdx="0" presStyleCnt="6"/>
      <dgm:spPr/>
      <dgm:t>
        <a:bodyPr/>
        <a:lstStyle/>
        <a:p>
          <a:endParaRPr lang="hr-HR"/>
        </a:p>
      </dgm:t>
    </dgm:pt>
    <dgm:pt modelId="{E4B24520-48D8-48D8-BB9E-C40657213244}" type="pres">
      <dgm:prSet presAssocID="{7F53CD72-27DC-4A9A-BF4D-7841084586C0}" presName="hierRoot2" presStyleCnt="0">
        <dgm:presLayoutVars>
          <dgm:hierBranch val="init"/>
        </dgm:presLayoutVars>
      </dgm:prSet>
      <dgm:spPr/>
    </dgm:pt>
    <dgm:pt modelId="{0BE7E2F3-3FA4-4FC0-BAF4-DF3F0F2672A2}" type="pres">
      <dgm:prSet presAssocID="{7F53CD72-27DC-4A9A-BF4D-7841084586C0}" presName="rootComposite" presStyleCnt="0"/>
      <dgm:spPr/>
    </dgm:pt>
    <dgm:pt modelId="{2F4ACE98-3756-4A56-859B-0FC849EEB92F}" type="pres">
      <dgm:prSet presAssocID="{7F53CD72-27DC-4A9A-BF4D-7841084586C0}" presName="rootText" presStyleLbl="node2" presStyleIdx="0" presStyleCnt="6">
        <dgm:presLayoutVars>
          <dgm:chPref val="3"/>
        </dgm:presLayoutVars>
      </dgm:prSet>
      <dgm:spPr/>
      <dgm:t>
        <a:bodyPr/>
        <a:lstStyle/>
        <a:p>
          <a:endParaRPr lang="hr-HR"/>
        </a:p>
      </dgm:t>
    </dgm:pt>
    <dgm:pt modelId="{FCBAD3A3-6C9A-4367-A20A-D0D9F3F49426}" type="pres">
      <dgm:prSet presAssocID="{7F53CD72-27DC-4A9A-BF4D-7841084586C0}" presName="rootConnector" presStyleLbl="node2" presStyleIdx="0" presStyleCnt="6"/>
      <dgm:spPr/>
      <dgm:t>
        <a:bodyPr/>
        <a:lstStyle/>
        <a:p>
          <a:endParaRPr lang="hr-HR"/>
        </a:p>
      </dgm:t>
    </dgm:pt>
    <dgm:pt modelId="{18142196-4A9E-447B-80AE-F305478AAD68}" type="pres">
      <dgm:prSet presAssocID="{7F53CD72-27DC-4A9A-BF4D-7841084586C0}" presName="hierChild4" presStyleCnt="0"/>
      <dgm:spPr/>
    </dgm:pt>
    <dgm:pt modelId="{EA395308-E5AB-4F58-B262-6B64B77A4E27}" type="pres">
      <dgm:prSet presAssocID="{7F53CD72-27DC-4A9A-BF4D-7841084586C0}" presName="hierChild5" presStyleCnt="0"/>
      <dgm:spPr/>
    </dgm:pt>
    <dgm:pt modelId="{92A989F9-28E1-4FC1-BEDD-8B0508DD838D}" type="pres">
      <dgm:prSet presAssocID="{D71C65AB-6780-4D9C-A16D-E4E60BF63FA6}" presName="Name64" presStyleLbl="parChTrans1D2" presStyleIdx="1" presStyleCnt="6"/>
      <dgm:spPr/>
      <dgm:t>
        <a:bodyPr/>
        <a:lstStyle/>
        <a:p>
          <a:endParaRPr lang="hr-HR"/>
        </a:p>
      </dgm:t>
    </dgm:pt>
    <dgm:pt modelId="{05246EFC-ADEF-4F9A-B8B0-BDA3947BBD11}" type="pres">
      <dgm:prSet presAssocID="{11C85B92-DF96-4E05-8E03-9E78E97175D6}" presName="hierRoot2" presStyleCnt="0">
        <dgm:presLayoutVars>
          <dgm:hierBranch val="init"/>
        </dgm:presLayoutVars>
      </dgm:prSet>
      <dgm:spPr/>
    </dgm:pt>
    <dgm:pt modelId="{FD8389D0-8C97-40A6-A937-2BE0396D3F81}" type="pres">
      <dgm:prSet presAssocID="{11C85B92-DF96-4E05-8E03-9E78E97175D6}" presName="rootComposite" presStyleCnt="0"/>
      <dgm:spPr/>
    </dgm:pt>
    <dgm:pt modelId="{CDACC314-FA4A-4A96-A82B-87BFEA247457}" type="pres">
      <dgm:prSet presAssocID="{11C85B92-DF96-4E05-8E03-9E78E97175D6}" presName="rootText" presStyleLbl="node2" presStyleIdx="1" presStyleCnt="6">
        <dgm:presLayoutVars>
          <dgm:chPref val="3"/>
        </dgm:presLayoutVars>
      </dgm:prSet>
      <dgm:spPr/>
      <dgm:t>
        <a:bodyPr/>
        <a:lstStyle/>
        <a:p>
          <a:endParaRPr lang="hr-HR"/>
        </a:p>
      </dgm:t>
    </dgm:pt>
    <dgm:pt modelId="{0D616F12-2292-4C6D-A970-A9D2100F88D5}" type="pres">
      <dgm:prSet presAssocID="{11C85B92-DF96-4E05-8E03-9E78E97175D6}" presName="rootConnector" presStyleLbl="node2" presStyleIdx="1" presStyleCnt="6"/>
      <dgm:spPr/>
      <dgm:t>
        <a:bodyPr/>
        <a:lstStyle/>
        <a:p>
          <a:endParaRPr lang="hr-HR"/>
        </a:p>
      </dgm:t>
    </dgm:pt>
    <dgm:pt modelId="{65D381BD-534D-4366-9976-D59361EAB7BF}" type="pres">
      <dgm:prSet presAssocID="{11C85B92-DF96-4E05-8E03-9E78E97175D6}" presName="hierChild4" presStyleCnt="0"/>
      <dgm:spPr/>
    </dgm:pt>
    <dgm:pt modelId="{4E134B0B-C4A7-4712-AABD-A1B29D6527F4}" type="pres">
      <dgm:prSet presAssocID="{11C85B92-DF96-4E05-8E03-9E78E97175D6}" presName="hierChild5" presStyleCnt="0"/>
      <dgm:spPr/>
    </dgm:pt>
    <dgm:pt modelId="{9C4F64AE-A30F-4415-B02E-1D7EC250DC98}" type="pres">
      <dgm:prSet presAssocID="{F01B9031-7A05-480A-BA6F-6F39FCFDCC11}" presName="hierChild3" presStyleCnt="0"/>
      <dgm:spPr/>
    </dgm:pt>
    <dgm:pt modelId="{DE1DE848-3743-43CD-A53B-DB88E0307889}" type="pres">
      <dgm:prSet presAssocID="{E3099E46-C3D0-4198-8EAD-25A35AE404F8}" presName="hierRoot1" presStyleCnt="0">
        <dgm:presLayoutVars>
          <dgm:hierBranch val="init"/>
        </dgm:presLayoutVars>
      </dgm:prSet>
      <dgm:spPr/>
    </dgm:pt>
    <dgm:pt modelId="{65357258-FD76-4AB4-8181-10C560033020}" type="pres">
      <dgm:prSet presAssocID="{E3099E46-C3D0-4198-8EAD-25A35AE404F8}" presName="rootComposite1" presStyleCnt="0"/>
      <dgm:spPr/>
    </dgm:pt>
    <dgm:pt modelId="{A957A60C-5D19-484E-B9B3-698A1E690F5E}" type="pres">
      <dgm:prSet presAssocID="{E3099E46-C3D0-4198-8EAD-25A35AE404F8}" presName="rootText1" presStyleLbl="node0" presStyleIdx="1" presStyleCnt="2">
        <dgm:presLayoutVars>
          <dgm:chPref val="3"/>
        </dgm:presLayoutVars>
      </dgm:prSet>
      <dgm:spPr/>
      <dgm:t>
        <a:bodyPr/>
        <a:lstStyle/>
        <a:p>
          <a:endParaRPr lang="hr-HR"/>
        </a:p>
      </dgm:t>
    </dgm:pt>
    <dgm:pt modelId="{25737FCC-E46B-4D55-A509-A99F95E25FEC}" type="pres">
      <dgm:prSet presAssocID="{E3099E46-C3D0-4198-8EAD-25A35AE404F8}" presName="rootConnector1" presStyleLbl="node1" presStyleIdx="0" presStyleCnt="0"/>
      <dgm:spPr/>
      <dgm:t>
        <a:bodyPr/>
        <a:lstStyle/>
        <a:p>
          <a:endParaRPr lang="hr-HR"/>
        </a:p>
      </dgm:t>
    </dgm:pt>
    <dgm:pt modelId="{16CFCF1A-882E-4C15-B733-84A33F3E1DB6}" type="pres">
      <dgm:prSet presAssocID="{E3099E46-C3D0-4198-8EAD-25A35AE404F8}" presName="hierChild2" presStyleCnt="0"/>
      <dgm:spPr/>
    </dgm:pt>
    <dgm:pt modelId="{A981DB78-04A6-4B1B-B724-255998318700}" type="pres">
      <dgm:prSet presAssocID="{7F867221-211F-4D41-9C40-4B5444035F9A}" presName="Name64" presStyleLbl="parChTrans1D2" presStyleIdx="2" presStyleCnt="6"/>
      <dgm:spPr/>
      <dgm:t>
        <a:bodyPr/>
        <a:lstStyle/>
        <a:p>
          <a:endParaRPr lang="hr-HR"/>
        </a:p>
      </dgm:t>
    </dgm:pt>
    <dgm:pt modelId="{26194570-B763-453D-B185-ECA9DD20AF8C}" type="pres">
      <dgm:prSet presAssocID="{343BF73B-28F9-4116-9895-0E86B5077F9F}" presName="hierRoot2" presStyleCnt="0">
        <dgm:presLayoutVars>
          <dgm:hierBranch val="init"/>
        </dgm:presLayoutVars>
      </dgm:prSet>
      <dgm:spPr/>
    </dgm:pt>
    <dgm:pt modelId="{08DF6761-EE30-47A3-B816-C36F3E4D250C}" type="pres">
      <dgm:prSet presAssocID="{343BF73B-28F9-4116-9895-0E86B5077F9F}" presName="rootComposite" presStyleCnt="0"/>
      <dgm:spPr/>
    </dgm:pt>
    <dgm:pt modelId="{451FA932-7E49-4924-AC3B-2A14D521E7C9}" type="pres">
      <dgm:prSet presAssocID="{343BF73B-28F9-4116-9895-0E86B5077F9F}" presName="rootText" presStyleLbl="node2" presStyleIdx="2" presStyleCnt="6">
        <dgm:presLayoutVars>
          <dgm:chPref val="3"/>
        </dgm:presLayoutVars>
      </dgm:prSet>
      <dgm:spPr/>
      <dgm:t>
        <a:bodyPr/>
        <a:lstStyle/>
        <a:p>
          <a:endParaRPr lang="hr-HR"/>
        </a:p>
      </dgm:t>
    </dgm:pt>
    <dgm:pt modelId="{C24E4B82-56BA-4C4B-AF75-03EEDD0A58C8}" type="pres">
      <dgm:prSet presAssocID="{343BF73B-28F9-4116-9895-0E86B5077F9F}" presName="rootConnector" presStyleLbl="node2" presStyleIdx="2" presStyleCnt="6"/>
      <dgm:spPr/>
      <dgm:t>
        <a:bodyPr/>
        <a:lstStyle/>
        <a:p>
          <a:endParaRPr lang="hr-HR"/>
        </a:p>
      </dgm:t>
    </dgm:pt>
    <dgm:pt modelId="{6375154E-7735-4F71-B11A-D382DBB9992E}" type="pres">
      <dgm:prSet presAssocID="{343BF73B-28F9-4116-9895-0E86B5077F9F}" presName="hierChild4" presStyleCnt="0"/>
      <dgm:spPr/>
    </dgm:pt>
    <dgm:pt modelId="{C47E9E00-A51E-414C-A2EE-2887E223F264}" type="pres">
      <dgm:prSet presAssocID="{343BF73B-28F9-4116-9895-0E86B5077F9F}" presName="hierChild5" presStyleCnt="0"/>
      <dgm:spPr/>
    </dgm:pt>
    <dgm:pt modelId="{90976D71-7020-493F-B579-AD53E07F5CB1}" type="pres">
      <dgm:prSet presAssocID="{A493DFE3-B34D-4B8A-A744-50336D773FCC}" presName="Name64" presStyleLbl="parChTrans1D2" presStyleIdx="3" presStyleCnt="6"/>
      <dgm:spPr/>
      <dgm:t>
        <a:bodyPr/>
        <a:lstStyle/>
        <a:p>
          <a:endParaRPr lang="hr-HR"/>
        </a:p>
      </dgm:t>
    </dgm:pt>
    <dgm:pt modelId="{0CDCCADE-E065-4E35-81E4-7479EB9870F8}" type="pres">
      <dgm:prSet presAssocID="{C357D949-5BD9-4346-94E9-1F83DF153F73}" presName="hierRoot2" presStyleCnt="0">
        <dgm:presLayoutVars>
          <dgm:hierBranch val="init"/>
        </dgm:presLayoutVars>
      </dgm:prSet>
      <dgm:spPr/>
    </dgm:pt>
    <dgm:pt modelId="{4F3031A6-0017-48AE-A939-42E9010804C5}" type="pres">
      <dgm:prSet presAssocID="{C357D949-5BD9-4346-94E9-1F83DF153F73}" presName="rootComposite" presStyleCnt="0"/>
      <dgm:spPr/>
    </dgm:pt>
    <dgm:pt modelId="{A371F622-4C96-486C-B197-6E3457999D94}" type="pres">
      <dgm:prSet presAssocID="{C357D949-5BD9-4346-94E9-1F83DF153F73}" presName="rootText" presStyleLbl="node2" presStyleIdx="3" presStyleCnt="6">
        <dgm:presLayoutVars>
          <dgm:chPref val="3"/>
        </dgm:presLayoutVars>
      </dgm:prSet>
      <dgm:spPr/>
      <dgm:t>
        <a:bodyPr/>
        <a:lstStyle/>
        <a:p>
          <a:endParaRPr lang="hr-HR"/>
        </a:p>
      </dgm:t>
    </dgm:pt>
    <dgm:pt modelId="{E62B60E2-599C-4F2F-8D75-7AAA26B46D76}" type="pres">
      <dgm:prSet presAssocID="{C357D949-5BD9-4346-94E9-1F83DF153F73}" presName="rootConnector" presStyleLbl="node2" presStyleIdx="3" presStyleCnt="6"/>
      <dgm:spPr/>
      <dgm:t>
        <a:bodyPr/>
        <a:lstStyle/>
        <a:p>
          <a:endParaRPr lang="hr-HR"/>
        </a:p>
      </dgm:t>
    </dgm:pt>
    <dgm:pt modelId="{9F97B6AA-EDF9-492E-90CC-F02630B3F4D3}" type="pres">
      <dgm:prSet presAssocID="{C357D949-5BD9-4346-94E9-1F83DF153F73}" presName="hierChild4" presStyleCnt="0"/>
      <dgm:spPr/>
    </dgm:pt>
    <dgm:pt modelId="{CFF59646-1794-432A-9EE1-8EADA35FC0C7}" type="pres">
      <dgm:prSet presAssocID="{C357D949-5BD9-4346-94E9-1F83DF153F73}" presName="hierChild5" presStyleCnt="0"/>
      <dgm:spPr/>
    </dgm:pt>
    <dgm:pt modelId="{BC8E39C6-BECD-449C-90AE-EFB9FFB11737}" type="pres">
      <dgm:prSet presAssocID="{A75DBEE1-8452-4E22-8B26-0B0598C0C8FA}" presName="Name64" presStyleLbl="parChTrans1D2" presStyleIdx="4" presStyleCnt="6"/>
      <dgm:spPr/>
      <dgm:t>
        <a:bodyPr/>
        <a:lstStyle/>
        <a:p>
          <a:endParaRPr lang="hr-HR"/>
        </a:p>
      </dgm:t>
    </dgm:pt>
    <dgm:pt modelId="{AD20D9B7-22BE-4979-B08D-48AEE62AC26E}" type="pres">
      <dgm:prSet presAssocID="{F8C20EEB-000F-4DA3-8EDD-AA4833107903}" presName="hierRoot2" presStyleCnt="0">
        <dgm:presLayoutVars>
          <dgm:hierBranch val="init"/>
        </dgm:presLayoutVars>
      </dgm:prSet>
      <dgm:spPr/>
    </dgm:pt>
    <dgm:pt modelId="{54D1AB49-2549-40BD-969E-76B26CFCAE91}" type="pres">
      <dgm:prSet presAssocID="{F8C20EEB-000F-4DA3-8EDD-AA4833107903}" presName="rootComposite" presStyleCnt="0"/>
      <dgm:spPr/>
    </dgm:pt>
    <dgm:pt modelId="{BD26FFD7-0361-4AD2-BBDB-E2B95F23C3D4}" type="pres">
      <dgm:prSet presAssocID="{F8C20EEB-000F-4DA3-8EDD-AA4833107903}" presName="rootText" presStyleLbl="node2" presStyleIdx="4" presStyleCnt="6">
        <dgm:presLayoutVars>
          <dgm:chPref val="3"/>
        </dgm:presLayoutVars>
      </dgm:prSet>
      <dgm:spPr/>
      <dgm:t>
        <a:bodyPr/>
        <a:lstStyle/>
        <a:p>
          <a:endParaRPr lang="hr-HR"/>
        </a:p>
      </dgm:t>
    </dgm:pt>
    <dgm:pt modelId="{A9EA02FE-F5BA-43A5-9F00-84C54CB98AA2}" type="pres">
      <dgm:prSet presAssocID="{F8C20EEB-000F-4DA3-8EDD-AA4833107903}" presName="rootConnector" presStyleLbl="node2" presStyleIdx="4" presStyleCnt="6"/>
      <dgm:spPr/>
      <dgm:t>
        <a:bodyPr/>
        <a:lstStyle/>
        <a:p>
          <a:endParaRPr lang="hr-HR"/>
        </a:p>
      </dgm:t>
    </dgm:pt>
    <dgm:pt modelId="{5A321811-F11D-4B5A-8DE0-99D9BA401C1E}" type="pres">
      <dgm:prSet presAssocID="{F8C20EEB-000F-4DA3-8EDD-AA4833107903}" presName="hierChild4" presStyleCnt="0"/>
      <dgm:spPr/>
    </dgm:pt>
    <dgm:pt modelId="{5C389D3D-ACB2-4A55-B69E-F575DD168620}" type="pres">
      <dgm:prSet presAssocID="{F8C20EEB-000F-4DA3-8EDD-AA4833107903}" presName="hierChild5" presStyleCnt="0"/>
      <dgm:spPr/>
    </dgm:pt>
    <dgm:pt modelId="{67B04052-A17A-4A00-AADA-A7B8A4123CC1}" type="pres">
      <dgm:prSet presAssocID="{9076D905-259E-4BC7-88C4-925AF8A19BFC}" presName="Name64" presStyleLbl="parChTrans1D2" presStyleIdx="5" presStyleCnt="6"/>
      <dgm:spPr/>
      <dgm:t>
        <a:bodyPr/>
        <a:lstStyle/>
        <a:p>
          <a:endParaRPr lang="hr-HR"/>
        </a:p>
      </dgm:t>
    </dgm:pt>
    <dgm:pt modelId="{0A249132-C7E6-4E95-AF8D-60432B10E11D}" type="pres">
      <dgm:prSet presAssocID="{BE08851C-7B61-4D2D-A951-D600420B7FD7}" presName="hierRoot2" presStyleCnt="0">
        <dgm:presLayoutVars>
          <dgm:hierBranch val="init"/>
        </dgm:presLayoutVars>
      </dgm:prSet>
      <dgm:spPr/>
    </dgm:pt>
    <dgm:pt modelId="{26C62AD3-23A5-496E-8238-BE0A871515F8}" type="pres">
      <dgm:prSet presAssocID="{BE08851C-7B61-4D2D-A951-D600420B7FD7}" presName="rootComposite" presStyleCnt="0"/>
      <dgm:spPr/>
    </dgm:pt>
    <dgm:pt modelId="{404F5388-1643-4D60-8264-32E3FA0EAE43}" type="pres">
      <dgm:prSet presAssocID="{BE08851C-7B61-4D2D-A951-D600420B7FD7}" presName="rootText" presStyleLbl="node2" presStyleIdx="5" presStyleCnt="6">
        <dgm:presLayoutVars>
          <dgm:chPref val="3"/>
        </dgm:presLayoutVars>
      </dgm:prSet>
      <dgm:spPr/>
      <dgm:t>
        <a:bodyPr/>
        <a:lstStyle/>
        <a:p>
          <a:endParaRPr lang="hr-HR"/>
        </a:p>
      </dgm:t>
    </dgm:pt>
    <dgm:pt modelId="{BAA78D39-1595-48E8-868A-C35BB270E40B}" type="pres">
      <dgm:prSet presAssocID="{BE08851C-7B61-4D2D-A951-D600420B7FD7}" presName="rootConnector" presStyleLbl="node2" presStyleIdx="5" presStyleCnt="6"/>
      <dgm:spPr/>
      <dgm:t>
        <a:bodyPr/>
        <a:lstStyle/>
        <a:p>
          <a:endParaRPr lang="hr-HR"/>
        </a:p>
      </dgm:t>
    </dgm:pt>
    <dgm:pt modelId="{66B4B510-AE69-4A4D-AA31-42363C407970}" type="pres">
      <dgm:prSet presAssocID="{BE08851C-7B61-4D2D-A951-D600420B7FD7}" presName="hierChild4" presStyleCnt="0"/>
      <dgm:spPr/>
    </dgm:pt>
    <dgm:pt modelId="{A37721C7-5CBE-4B9F-9A2B-2D34573E7CE3}" type="pres">
      <dgm:prSet presAssocID="{BE08851C-7B61-4D2D-A951-D600420B7FD7}" presName="hierChild5" presStyleCnt="0"/>
      <dgm:spPr/>
    </dgm:pt>
    <dgm:pt modelId="{780A96C0-6D66-4E12-A03F-94932F84BA52}" type="pres">
      <dgm:prSet presAssocID="{E3099E46-C3D0-4198-8EAD-25A35AE404F8}" presName="hierChild3" presStyleCnt="0"/>
      <dgm:spPr/>
    </dgm:pt>
  </dgm:ptLst>
  <dgm:cxnLst>
    <dgm:cxn modelId="{582DD0F9-CDAD-456A-8A8E-3DAC4D775459}" type="presOf" srcId="{9076D905-259E-4BC7-88C4-925AF8A19BFC}" destId="{67B04052-A17A-4A00-AADA-A7B8A4123CC1}" srcOrd="0" destOrd="0" presId="urn:microsoft.com/office/officeart/2009/3/layout/HorizontalOrganizationChart"/>
    <dgm:cxn modelId="{B94F3557-9F05-4A39-A5B7-7DAE181DAE0D}" srcId="{4032F84B-4630-486B-B25B-995D221AB13A}" destId="{E3099E46-C3D0-4198-8EAD-25A35AE404F8}" srcOrd="1" destOrd="0" parTransId="{431FA573-2B94-4F44-AEBB-A4231E0960AE}" sibTransId="{E2C970FA-B062-485D-8AC1-A4C121AEF3A7}"/>
    <dgm:cxn modelId="{9A012E1B-5E0F-4ADE-AB49-D288971055DC}" type="presOf" srcId="{F01B9031-7A05-480A-BA6F-6F39FCFDCC11}" destId="{A17FD82B-C379-4B9E-96A7-2BB23E5E9070}" srcOrd="0" destOrd="0" presId="urn:microsoft.com/office/officeart/2009/3/layout/HorizontalOrganizationChart"/>
    <dgm:cxn modelId="{760CAA07-3C31-4180-BF82-83625CF2B76D}" type="presOf" srcId="{7F53CD72-27DC-4A9A-BF4D-7841084586C0}" destId="{2F4ACE98-3756-4A56-859B-0FC849EEB92F}" srcOrd="0" destOrd="0" presId="urn:microsoft.com/office/officeart/2009/3/layout/HorizontalOrganizationChart"/>
    <dgm:cxn modelId="{0AD72F7A-92E0-4B72-B17B-D03A0642388A}" srcId="{E3099E46-C3D0-4198-8EAD-25A35AE404F8}" destId="{BE08851C-7B61-4D2D-A951-D600420B7FD7}" srcOrd="3" destOrd="0" parTransId="{9076D905-259E-4BC7-88C4-925AF8A19BFC}" sibTransId="{0D0854A5-A678-428D-AF4F-E9B3CCAB4CD3}"/>
    <dgm:cxn modelId="{7CAA47B8-8A75-49C4-8C08-1808658F9CC7}" type="presOf" srcId="{7F53CD72-27DC-4A9A-BF4D-7841084586C0}" destId="{FCBAD3A3-6C9A-4367-A20A-D0D9F3F49426}" srcOrd="1" destOrd="0" presId="urn:microsoft.com/office/officeart/2009/3/layout/HorizontalOrganizationChart"/>
    <dgm:cxn modelId="{FA662878-C586-46A1-AC2D-B9A091190036}" type="presOf" srcId="{7F867221-211F-4D41-9C40-4B5444035F9A}" destId="{A981DB78-04A6-4B1B-B724-255998318700}" srcOrd="0" destOrd="0" presId="urn:microsoft.com/office/officeart/2009/3/layout/HorizontalOrganizationChart"/>
    <dgm:cxn modelId="{7CC7887C-36BF-4903-B3C2-184478E2D0A7}" type="presOf" srcId="{C357D949-5BD9-4346-94E9-1F83DF153F73}" destId="{E62B60E2-599C-4F2F-8D75-7AAA26B46D76}" srcOrd="1" destOrd="0" presId="urn:microsoft.com/office/officeart/2009/3/layout/HorizontalOrganizationChart"/>
    <dgm:cxn modelId="{75ECA407-3CC8-45D8-B216-CB9F8D7CFF7E}" srcId="{F01B9031-7A05-480A-BA6F-6F39FCFDCC11}" destId="{11C85B92-DF96-4E05-8E03-9E78E97175D6}" srcOrd="1" destOrd="0" parTransId="{D71C65AB-6780-4D9C-A16D-E4E60BF63FA6}" sibTransId="{81144391-274E-4741-8EC6-121F4A8FB7EC}"/>
    <dgm:cxn modelId="{48495989-1314-43B6-A084-70BE95CDD7AC}" type="presOf" srcId="{C357D949-5BD9-4346-94E9-1F83DF153F73}" destId="{A371F622-4C96-486C-B197-6E3457999D94}" srcOrd="0" destOrd="0" presId="urn:microsoft.com/office/officeart/2009/3/layout/HorizontalOrganizationChart"/>
    <dgm:cxn modelId="{715B9A14-21DE-49AD-A6C5-47DE4235EDBE}" type="presOf" srcId="{11C85B92-DF96-4E05-8E03-9E78E97175D6}" destId="{0D616F12-2292-4C6D-A970-A9D2100F88D5}" srcOrd="1" destOrd="0" presId="urn:microsoft.com/office/officeart/2009/3/layout/HorizontalOrganizationChart"/>
    <dgm:cxn modelId="{F648F6B3-B44E-45BF-A474-21BB3C31ED65}" type="presOf" srcId="{BE08851C-7B61-4D2D-A951-D600420B7FD7}" destId="{404F5388-1643-4D60-8264-32E3FA0EAE43}" srcOrd="0" destOrd="0" presId="urn:microsoft.com/office/officeart/2009/3/layout/HorizontalOrganizationChart"/>
    <dgm:cxn modelId="{89730152-8EE5-46F0-8BC4-96A5056D248E}" srcId="{E3099E46-C3D0-4198-8EAD-25A35AE404F8}" destId="{F8C20EEB-000F-4DA3-8EDD-AA4833107903}" srcOrd="2" destOrd="0" parTransId="{A75DBEE1-8452-4E22-8B26-0B0598C0C8FA}" sibTransId="{2D8BCBF1-3312-423F-8694-EF97588C5862}"/>
    <dgm:cxn modelId="{D0BC6F64-95A8-4DB0-A122-D3CED39F9BE2}" type="presOf" srcId="{E3099E46-C3D0-4198-8EAD-25A35AE404F8}" destId="{25737FCC-E46B-4D55-A509-A99F95E25FEC}" srcOrd="1" destOrd="0" presId="urn:microsoft.com/office/officeart/2009/3/layout/HorizontalOrganizationChart"/>
    <dgm:cxn modelId="{ACB9D57E-F8C6-43B2-8B09-FB45179C5149}" type="presOf" srcId="{D71C65AB-6780-4D9C-A16D-E4E60BF63FA6}" destId="{92A989F9-28E1-4FC1-BEDD-8B0508DD838D}" srcOrd="0" destOrd="0" presId="urn:microsoft.com/office/officeart/2009/3/layout/HorizontalOrganizationChart"/>
    <dgm:cxn modelId="{0E31C6E4-AE7B-4C9E-B077-58F8124D85D9}" type="presOf" srcId="{F8C20EEB-000F-4DA3-8EDD-AA4833107903}" destId="{A9EA02FE-F5BA-43A5-9F00-84C54CB98AA2}" srcOrd="1" destOrd="0" presId="urn:microsoft.com/office/officeart/2009/3/layout/HorizontalOrganizationChart"/>
    <dgm:cxn modelId="{5B47887A-1E0E-4F3D-A485-78A2595BAF41}" type="presOf" srcId="{F8C20EEB-000F-4DA3-8EDD-AA4833107903}" destId="{BD26FFD7-0361-4AD2-BBDB-E2B95F23C3D4}" srcOrd="0" destOrd="0" presId="urn:microsoft.com/office/officeart/2009/3/layout/HorizontalOrganizationChart"/>
    <dgm:cxn modelId="{BA83A544-BC7A-4729-B4CD-A5E0D91E0C60}" type="presOf" srcId="{A75DBEE1-8452-4E22-8B26-0B0598C0C8FA}" destId="{BC8E39C6-BECD-449C-90AE-EFB9FFB11737}" srcOrd="0" destOrd="0" presId="urn:microsoft.com/office/officeart/2009/3/layout/HorizontalOrganizationChart"/>
    <dgm:cxn modelId="{D9864577-4A7D-4540-990D-3EFB7FB5045E}" srcId="{F01B9031-7A05-480A-BA6F-6F39FCFDCC11}" destId="{7F53CD72-27DC-4A9A-BF4D-7841084586C0}" srcOrd="0" destOrd="0" parTransId="{65466ED7-7EAE-4773-8E1F-E64B2208159C}" sibTransId="{21730ED6-4CB6-4CC7-868C-EB6E4E8C6FFE}"/>
    <dgm:cxn modelId="{FD1D1797-236C-4E37-8266-3AC0CA14FD9B}" type="presOf" srcId="{11C85B92-DF96-4E05-8E03-9E78E97175D6}" destId="{CDACC314-FA4A-4A96-A82B-87BFEA247457}" srcOrd="0" destOrd="0" presId="urn:microsoft.com/office/officeart/2009/3/layout/HorizontalOrganizationChart"/>
    <dgm:cxn modelId="{4B4E03B2-50F2-4EDC-99BB-D54608B0C39B}" type="presOf" srcId="{A493DFE3-B34D-4B8A-A744-50336D773FCC}" destId="{90976D71-7020-493F-B579-AD53E07F5CB1}" srcOrd="0" destOrd="0" presId="urn:microsoft.com/office/officeart/2009/3/layout/HorizontalOrganizationChart"/>
    <dgm:cxn modelId="{961F64B2-71FD-4961-94C1-AB23AE331FA2}" type="presOf" srcId="{F01B9031-7A05-480A-BA6F-6F39FCFDCC11}" destId="{71F0B540-4D9F-447A-9920-71FC3D691F3D}" srcOrd="1" destOrd="0" presId="urn:microsoft.com/office/officeart/2009/3/layout/HorizontalOrganizationChart"/>
    <dgm:cxn modelId="{7230F161-A188-4B79-8170-EF345AAC8FA7}" srcId="{E3099E46-C3D0-4198-8EAD-25A35AE404F8}" destId="{343BF73B-28F9-4116-9895-0E86B5077F9F}" srcOrd="0" destOrd="0" parTransId="{7F867221-211F-4D41-9C40-4B5444035F9A}" sibTransId="{B67AB38B-85BE-48B8-89A6-4377130FF015}"/>
    <dgm:cxn modelId="{2BC233BB-C981-4D48-947A-EEFC27E5F157}" type="presOf" srcId="{4032F84B-4630-486B-B25B-995D221AB13A}" destId="{F5584FC9-CE22-4E85-A011-E050D2C18FE8}" srcOrd="0" destOrd="0" presId="urn:microsoft.com/office/officeart/2009/3/layout/HorizontalOrganizationChart"/>
    <dgm:cxn modelId="{D153D489-793F-4CC6-95D9-2F1650FDB9D8}" type="presOf" srcId="{E3099E46-C3D0-4198-8EAD-25A35AE404F8}" destId="{A957A60C-5D19-484E-B9B3-698A1E690F5E}" srcOrd="0" destOrd="0" presId="urn:microsoft.com/office/officeart/2009/3/layout/HorizontalOrganizationChart"/>
    <dgm:cxn modelId="{497A801E-4FF3-4437-BAE1-A336F93D09D6}" srcId="{E3099E46-C3D0-4198-8EAD-25A35AE404F8}" destId="{C357D949-5BD9-4346-94E9-1F83DF153F73}" srcOrd="1" destOrd="0" parTransId="{A493DFE3-B34D-4B8A-A744-50336D773FCC}" sibTransId="{DAF69CAC-646C-4A6A-8EC1-2963FD095843}"/>
    <dgm:cxn modelId="{BE469F1E-6730-4ACA-A7BC-3D858A431C46}" type="presOf" srcId="{BE08851C-7B61-4D2D-A951-D600420B7FD7}" destId="{BAA78D39-1595-48E8-868A-C35BB270E40B}" srcOrd="1" destOrd="0" presId="urn:microsoft.com/office/officeart/2009/3/layout/HorizontalOrganizationChart"/>
    <dgm:cxn modelId="{3B2E1998-1A6F-47A1-9BA8-3DF9F5638BBA}" type="presOf" srcId="{65466ED7-7EAE-4773-8E1F-E64B2208159C}" destId="{9F5F2A77-AC6D-4874-A32D-60922C5F1186}" srcOrd="0" destOrd="0" presId="urn:microsoft.com/office/officeart/2009/3/layout/HorizontalOrganizationChart"/>
    <dgm:cxn modelId="{F2B20E2A-2644-4F66-9FA8-C781B547F4F6}" srcId="{4032F84B-4630-486B-B25B-995D221AB13A}" destId="{F01B9031-7A05-480A-BA6F-6F39FCFDCC11}" srcOrd="0" destOrd="0" parTransId="{A37D4B4A-715D-4166-ADFE-BBA4FF17A096}" sibTransId="{98776989-0AFB-4B6F-87AD-2D15289F5B5C}"/>
    <dgm:cxn modelId="{D3D5EABE-0F9A-47A2-9471-262880AE24A1}" type="presOf" srcId="{343BF73B-28F9-4116-9895-0E86B5077F9F}" destId="{451FA932-7E49-4924-AC3B-2A14D521E7C9}" srcOrd="0" destOrd="0" presId="urn:microsoft.com/office/officeart/2009/3/layout/HorizontalOrganizationChart"/>
    <dgm:cxn modelId="{9D4E6EF8-8B62-4FB5-A2B4-65D79CDBB3E1}" type="presOf" srcId="{343BF73B-28F9-4116-9895-0E86B5077F9F}" destId="{C24E4B82-56BA-4C4B-AF75-03EEDD0A58C8}" srcOrd="1" destOrd="0" presId="urn:microsoft.com/office/officeart/2009/3/layout/HorizontalOrganizationChart"/>
    <dgm:cxn modelId="{205D9624-1679-4E48-AAA8-E6A22ED37CA7}" type="presParOf" srcId="{F5584FC9-CE22-4E85-A011-E050D2C18FE8}" destId="{5DBA5635-C1B6-471E-A7D2-56457DECEE05}" srcOrd="0" destOrd="0" presId="urn:microsoft.com/office/officeart/2009/3/layout/HorizontalOrganizationChart"/>
    <dgm:cxn modelId="{10D07756-F1A7-4A98-A4E0-533E4AD91087}" type="presParOf" srcId="{5DBA5635-C1B6-471E-A7D2-56457DECEE05}" destId="{035CFDAD-D772-454F-881B-649F98F96459}" srcOrd="0" destOrd="0" presId="urn:microsoft.com/office/officeart/2009/3/layout/HorizontalOrganizationChart"/>
    <dgm:cxn modelId="{73762D45-6420-4A70-AE8A-F0D8AFC19E41}" type="presParOf" srcId="{035CFDAD-D772-454F-881B-649F98F96459}" destId="{A17FD82B-C379-4B9E-96A7-2BB23E5E9070}" srcOrd="0" destOrd="0" presId="urn:microsoft.com/office/officeart/2009/3/layout/HorizontalOrganizationChart"/>
    <dgm:cxn modelId="{7388E182-07FA-4530-BCAD-1B5690A861B8}" type="presParOf" srcId="{035CFDAD-D772-454F-881B-649F98F96459}" destId="{71F0B540-4D9F-447A-9920-71FC3D691F3D}" srcOrd="1" destOrd="0" presId="urn:microsoft.com/office/officeart/2009/3/layout/HorizontalOrganizationChart"/>
    <dgm:cxn modelId="{409C4BEE-65EC-4EBE-B1A0-C211BD56534D}" type="presParOf" srcId="{5DBA5635-C1B6-471E-A7D2-56457DECEE05}" destId="{E6E1857F-0ADA-427A-85BF-ED2B6DD5918B}" srcOrd="1" destOrd="0" presId="urn:microsoft.com/office/officeart/2009/3/layout/HorizontalOrganizationChart"/>
    <dgm:cxn modelId="{E98CEC34-8CC1-483F-9F4C-CD7625B72007}" type="presParOf" srcId="{E6E1857F-0ADA-427A-85BF-ED2B6DD5918B}" destId="{9F5F2A77-AC6D-4874-A32D-60922C5F1186}" srcOrd="0" destOrd="0" presId="urn:microsoft.com/office/officeart/2009/3/layout/HorizontalOrganizationChart"/>
    <dgm:cxn modelId="{F4408194-0108-4E26-8C91-2CD480385014}" type="presParOf" srcId="{E6E1857F-0ADA-427A-85BF-ED2B6DD5918B}" destId="{E4B24520-48D8-48D8-BB9E-C40657213244}" srcOrd="1" destOrd="0" presId="urn:microsoft.com/office/officeart/2009/3/layout/HorizontalOrganizationChart"/>
    <dgm:cxn modelId="{3AFA84F0-27AD-45D1-AADA-2FF3B8E5C4C8}" type="presParOf" srcId="{E4B24520-48D8-48D8-BB9E-C40657213244}" destId="{0BE7E2F3-3FA4-4FC0-BAF4-DF3F0F2672A2}" srcOrd="0" destOrd="0" presId="urn:microsoft.com/office/officeart/2009/3/layout/HorizontalOrganizationChart"/>
    <dgm:cxn modelId="{3A27AB23-5E38-4875-8604-A90F8ABFD4C7}" type="presParOf" srcId="{0BE7E2F3-3FA4-4FC0-BAF4-DF3F0F2672A2}" destId="{2F4ACE98-3756-4A56-859B-0FC849EEB92F}" srcOrd="0" destOrd="0" presId="urn:microsoft.com/office/officeart/2009/3/layout/HorizontalOrganizationChart"/>
    <dgm:cxn modelId="{FC3D55A7-4EAD-4593-AD45-7FC41FFEE59C}" type="presParOf" srcId="{0BE7E2F3-3FA4-4FC0-BAF4-DF3F0F2672A2}" destId="{FCBAD3A3-6C9A-4367-A20A-D0D9F3F49426}" srcOrd="1" destOrd="0" presId="urn:microsoft.com/office/officeart/2009/3/layout/HorizontalOrganizationChart"/>
    <dgm:cxn modelId="{FE144002-351D-4201-9700-268F7574618F}" type="presParOf" srcId="{E4B24520-48D8-48D8-BB9E-C40657213244}" destId="{18142196-4A9E-447B-80AE-F305478AAD68}" srcOrd="1" destOrd="0" presId="urn:microsoft.com/office/officeart/2009/3/layout/HorizontalOrganizationChart"/>
    <dgm:cxn modelId="{F82D8259-3E24-4119-99EE-CF54C94F0A01}" type="presParOf" srcId="{E4B24520-48D8-48D8-BB9E-C40657213244}" destId="{EA395308-E5AB-4F58-B262-6B64B77A4E27}" srcOrd="2" destOrd="0" presId="urn:microsoft.com/office/officeart/2009/3/layout/HorizontalOrganizationChart"/>
    <dgm:cxn modelId="{66F4F9CF-45C9-4228-9FC1-2067055F0EB3}" type="presParOf" srcId="{E6E1857F-0ADA-427A-85BF-ED2B6DD5918B}" destId="{92A989F9-28E1-4FC1-BEDD-8B0508DD838D}" srcOrd="2" destOrd="0" presId="urn:microsoft.com/office/officeart/2009/3/layout/HorizontalOrganizationChart"/>
    <dgm:cxn modelId="{F2DD71E9-BC6B-438D-B1A6-CCD6556A2ACA}" type="presParOf" srcId="{E6E1857F-0ADA-427A-85BF-ED2B6DD5918B}" destId="{05246EFC-ADEF-4F9A-B8B0-BDA3947BBD11}" srcOrd="3" destOrd="0" presId="urn:microsoft.com/office/officeart/2009/3/layout/HorizontalOrganizationChart"/>
    <dgm:cxn modelId="{9CA74A27-2AAA-4E21-8C95-42581852FE85}" type="presParOf" srcId="{05246EFC-ADEF-4F9A-B8B0-BDA3947BBD11}" destId="{FD8389D0-8C97-40A6-A937-2BE0396D3F81}" srcOrd="0" destOrd="0" presId="urn:microsoft.com/office/officeart/2009/3/layout/HorizontalOrganizationChart"/>
    <dgm:cxn modelId="{B7928EA7-C90D-488D-B8F2-5BB2E189B30A}" type="presParOf" srcId="{FD8389D0-8C97-40A6-A937-2BE0396D3F81}" destId="{CDACC314-FA4A-4A96-A82B-87BFEA247457}" srcOrd="0" destOrd="0" presId="urn:microsoft.com/office/officeart/2009/3/layout/HorizontalOrganizationChart"/>
    <dgm:cxn modelId="{D045E23E-A32F-49AF-A684-A77AE629E597}" type="presParOf" srcId="{FD8389D0-8C97-40A6-A937-2BE0396D3F81}" destId="{0D616F12-2292-4C6D-A970-A9D2100F88D5}" srcOrd="1" destOrd="0" presId="urn:microsoft.com/office/officeart/2009/3/layout/HorizontalOrganizationChart"/>
    <dgm:cxn modelId="{25D22024-B32B-4EDB-9B33-4534890598FF}" type="presParOf" srcId="{05246EFC-ADEF-4F9A-B8B0-BDA3947BBD11}" destId="{65D381BD-534D-4366-9976-D59361EAB7BF}" srcOrd="1" destOrd="0" presId="urn:microsoft.com/office/officeart/2009/3/layout/HorizontalOrganizationChart"/>
    <dgm:cxn modelId="{DBDB2D5A-11ED-4273-9AA5-6ABE69BFFF71}" type="presParOf" srcId="{05246EFC-ADEF-4F9A-B8B0-BDA3947BBD11}" destId="{4E134B0B-C4A7-4712-AABD-A1B29D6527F4}" srcOrd="2" destOrd="0" presId="urn:microsoft.com/office/officeart/2009/3/layout/HorizontalOrganizationChart"/>
    <dgm:cxn modelId="{A8E8BD79-B39D-45D1-B0D3-B1DF496EB3C3}" type="presParOf" srcId="{5DBA5635-C1B6-471E-A7D2-56457DECEE05}" destId="{9C4F64AE-A30F-4415-B02E-1D7EC250DC98}" srcOrd="2" destOrd="0" presId="urn:microsoft.com/office/officeart/2009/3/layout/HorizontalOrganizationChart"/>
    <dgm:cxn modelId="{D7E82CD2-517D-45A0-AC79-8F57D9DF5DD9}" type="presParOf" srcId="{F5584FC9-CE22-4E85-A011-E050D2C18FE8}" destId="{DE1DE848-3743-43CD-A53B-DB88E0307889}" srcOrd="1" destOrd="0" presId="urn:microsoft.com/office/officeart/2009/3/layout/HorizontalOrganizationChart"/>
    <dgm:cxn modelId="{CF7F2303-4A7A-4A80-931A-FFD28E578F19}" type="presParOf" srcId="{DE1DE848-3743-43CD-A53B-DB88E0307889}" destId="{65357258-FD76-4AB4-8181-10C560033020}" srcOrd="0" destOrd="0" presId="urn:microsoft.com/office/officeart/2009/3/layout/HorizontalOrganizationChart"/>
    <dgm:cxn modelId="{016C9642-F030-4D53-B3E6-45328F238DBF}" type="presParOf" srcId="{65357258-FD76-4AB4-8181-10C560033020}" destId="{A957A60C-5D19-484E-B9B3-698A1E690F5E}" srcOrd="0" destOrd="0" presId="urn:microsoft.com/office/officeart/2009/3/layout/HorizontalOrganizationChart"/>
    <dgm:cxn modelId="{AED7DA9A-2B73-4501-ACFC-6236920145DD}" type="presParOf" srcId="{65357258-FD76-4AB4-8181-10C560033020}" destId="{25737FCC-E46B-4D55-A509-A99F95E25FEC}" srcOrd="1" destOrd="0" presId="urn:microsoft.com/office/officeart/2009/3/layout/HorizontalOrganizationChart"/>
    <dgm:cxn modelId="{639FB068-1CA4-4F08-ABBD-6900032C6CB2}" type="presParOf" srcId="{DE1DE848-3743-43CD-A53B-DB88E0307889}" destId="{16CFCF1A-882E-4C15-B733-84A33F3E1DB6}" srcOrd="1" destOrd="0" presId="urn:microsoft.com/office/officeart/2009/3/layout/HorizontalOrganizationChart"/>
    <dgm:cxn modelId="{07431B52-CFE1-46D6-BE40-8ECD629BC024}" type="presParOf" srcId="{16CFCF1A-882E-4C15-B733-84A33F3E1DB6}" destId="{A981DB78-04A6-4B1B-B724-255998318700}" srcOrd="0" destOrd="0" presId="urn:microsoft.com/office/officeart/2009/3/layout/HorizontalOrganizationChart"/>
    <dgm:cxn modelId="{3E94E45B-BCD8-44A0-8A20-D11000945196}" type="presParOf" srcId="{16CFCF1A-882E-4C15-B733-84A33F3E1DB6}" destId="{26194570-B763-453D-B185-ECA9DD20AF8C}" srcOrd="1" destOrd="0" presId="urn:microsoft.com/office/officeart/2009/3/layout/HorizontalOrganizationChart"/>
    <dgm:cxn modelId="{3F056200-A596-492E-8B3C-8559A23B177C}" type="presParOf" srcId="{26194570-B763-453D-B185-ECA9DD20AF8C}" destId="{08DF6761-EE30-47A3-B816-C36F3E4D250C}" srcOrd="0" destOrd="0" presId="urn:microsoft.com/office/officeart/2009/3/layout/HorizontalOrganizationChart"/>
    <dgm:cxn modelId="{0564C39D-0F7B-413A-85F6-27FC60B2B244}" type="presParOf" srcId="{08DF6761-EE30-47A3-B816-C36F3E4D250C}" destId="{451FA932-7E49-4924-AC3B-2A14D521E7C9}" srcOrd="0" destOrd="0" presId="urn:microsoft.com/office/officeart/2009/3/layout/HorizontalOrganizationChart"/>
    <dgm:cxn modelId="{24BD6876-6761-4DA2-AED4-8BC1E9DA101D}" type="presParOf" srcId="{08DF6761-EE30-47A3-B816-C36F3E4D250C}" destId="{C24E4B82-56BA-4C4B-AF75-03EEDD0A58C8}" srcOrd="1" destOrd="0" presId="urn:microsoft.com/office/officeart/2009/3/layout/HorizontalOrganizationChart"/>
    <dgm:cxn modelId="{8DDECFF5-FBD9-4616-B3D8-8B3E2CCE8C85}" type="presParOf" srcId="{26194570-B763-453D-B185-ECA9DD20AF8C}" destId="{6375154E-7735-4F71-B11A-D382DBB9992E}" srcOrd="1" destOrd="0" presId="urn:microsoft.com/office/officeart/2009/3/layout/HorizontalOrganizationChart"/>
    <dgm:cxn modelId="{53E8BD34-616F-4B0A-8C56-6CF656332AB8}" type="presParOf" srcId="{26194570-B763-453D-B185-ECA9DD20AF8C}" destId="{C47E9E00-A51E-414C-A2EE-2887E223F264}" srcOrd="2" destOrd="0" presId="urn:microsoft.com/office/officeart/2009/3/layout/HorizontalOrganizationChart"/>
    <dgm:cxn modelId="{EC1579DE-0A2D-4271-8949-B4F52A3CF0AA}" type="presParOf" srcId="{16CFCF1A-882E-4C15-B733-84A33F3E1DB6}" destId="{90976D71-7020-493F-B579-AD53E07F5CB1}" srcOrd="2" destOrd="0" presId="urn:microsoft.com/office/officeart/2009/3/layout/HorizontalOrganizationChart"/>
    <dgm:cxn modelId="{FD06007A-B2C8-4ABC-B007-C20476EBCF16}" type="presParOf" srcId="{16CFCF1A-882E-4C15-B733-84A33F3E1DB6}" destId="{0CDCCADE-E065-4E35-81E4-7479EB9870F8}" srcOrd="3" destOrd="0" presId="urn:microsoft.com/office/officeart/2009/3/layout/HorizontalOrganizationChart"/>
    <dgm:cxn modelId="{CB378834-B51B-4326-AC58-B6A8955E5D89}" type="presParOf" srcId="{0CDCCADE-E065-4E35-81E4-7479EB9870F8}" destId="{4F3031A6-0017-48AE-A939-42E9010804C5}" srcOrd="0" destOrd="0" presId="urn:microsoft.com/office/officeart/2009/3/layout/HorizontalOrganizationChart"/>
    <dgm:cxn modelId="{E24DCDAA-B8D8-4C22-A9AC-42CB01DE1075}" type="presParOf" srcId="{4F3031A6-0017-48AE-A939-42E9010804C5}" destId="{A371F622-4C96-486C-B197-6E3457999D94}" srcOrd="0" destOrd="0" presId="urn:microsoft.com/office/officeart/2009/3/layout/HorizontalOrganizationChart"/>
    <dgm:cxn modelId="{D70B6F57-6D09-4C4C-9EDF-39B938E40D7A}" type="presParOf" srcId="{4F3031A6-0017-48AE-A939-42E9010804C5}" destId="{E62B60E2-599C-4F2F-8D75-7AAA26B46D76}" srcOrd="1" destOrd="0" presId="urn:microsoft.com/office/officeart/2009/3/layout/HorizontalOrganizationChart"/>
    <dgm:cxn modelId="{7C595545-6606-42D0-B551-E9CB3AD8CC88}" type="presParOf" srcId="{0CDCCADE-E065-4E35-81E4-7479EB9870F8}" destId="{9F97B6AA-EDF9-492E-90CC-F02630B3F4D3}" srcOrd="1" destOrd="0" presId="urn:microsoft.com/office/officeart/2009/3/layout/HorizontalOrganizationChart"/>
    <dgm:cxn modelId="{BEC7850E-13C1-44D7-80A7-19BFE8A84613}" type="presParOf" srcId="{0CDCCADE-E065-4E35-81E4-7479EB9870F8}" destId="{CFF59646-1794-432A-9EE1-8EADA35FC0C7}" srcOrd="2" destOrd="0" presId="urn:microsoft.com/office/officeart/2009/3/layout/HorizontalOrganizationChart"/>
    <dgm:cxn modelId="{46ABD402-22BC-49CB-B59B-EFD3A167A764}" type="presParOf" srcId="{16CFCF1A-882E-4C15-B733-84A33F3E1DB6}" destId="{BC8E39C6-BECD-449C-90AE-EFB9FFB11737}" srcOrd="4" destOrd="0" presId="urn:microsoft.com/office/officeart/2009/3/layout/HorizontalOrganizationChart"/>
    <dgm:cxn modelId="{4CE6F5B1-9E62-429D-9DEE-20B48657E8B1}" type="presParOf" srcId="{16CFCF1A-882E-4C15-B733-84A33F3E1DB6}" destId="{AD20D9B7-22BE-4979-B08D-48AEE62AC26E}" srcOrd="5" destOrd="0" presId="urn:microsoft.com/office/officeart/2009/3/layout/HorizontalOrganizationChart"/>
    <dgm:cxn modelId="{5AFADFA1-295F-4EC8-9203-6DF5399A79B6}" type="presParOf" srcId="{AD20D9B7-22BE-4979-B08D-48AEE62AC26E}" destId="{54D1AB49-2549-40BD-969E-76B26CFCAE91}" srcOrd="0" destOrd="0" presId="urn:microsoft.com/office/officeart/2009/3/layout/HorizontalOrganizationChart"/>
    <dgm:cxn modelId="{6F13B921-A7C1-401A-B87B-AAA51149D202}" type="presParOf" srcId="{54D1AB49-2549-40BD-969E-76B26CFCAE91}" destId="{BD26FFD7-0361-4AD2-BBDB-E2B95F23C3D4}" srcOrd="0" destOrd="0" presId="urn:microsoft.com/office/officeart/2009/3/layout/HorizontalOrganizationChart"/>
    <dgm:cxn modelId="{8C34292E-B4AF-48B3-AD43-F11F1845F8A9}" type="presParOf" srcId="{54D1AB49-2549-40BD-969E-76B26CFCAE91}" destId="{A9EA02FE-F5BA-43A5-9F00-84C54CB98AA2}" srcOrd="1" destOrd="0" presId="urn:microsoft.com/office/officeart/2009/3/layout/HorizontalOrganizationChart"/>
    <dgm:cxn modelId="{498B8B5A-E435-4C5A-8E5C-42A8895EDDAD}" type="presParOf" srcId="{AD20D9B7-22BE-4979-B08D-48AEE62AC26E}" destId="{5A321811-F11D-4B5A-8DE0-99D9BA401C1E}" srcOrd="1" destOrd="0" presId="urn:microsoft.com/office/officeart/2009/3/layout/HorizontalOrganizationChart"/>
    <dgm:cxn modelId="{3137B4F1-C4CC-44CC-A3A8-E8166550E27D}" type="presParOf" srcId="{AD20D9B7-22BE-4979-B08D-48AEE62AC26E}" destId="{5C389D3D-ACB2-4A55-B69E-F575DD168620}" srcOrd="2" destOrd="0" presId="urn:microsoft.com/office/officeart/2009/3/layout/HorizontalOrganizationChart"/>
    <dgm:cxn modelId="{36E718A0-9D22-4955-BF63-D95555368DB3}" type="presParOf" srcId="{16CFCF1A-882E-4C15-B733-84A33F3E1DB6}" destId="{67B04052-A17A-4A00-AADA-A7B8A4123CC1}" srcOrd="6" destOrd="0" presId="urn:microsoft.com/office/officeart/2009/3/layout/HorizontalOrganizationChart"/>
    <dgm:cxn modelId="{E9F87506-4803-45C4-A224-A8925CFD679B}" type="presParOf" srcId="{16CFCF1A-882E-4C15-B733-84A33F3E1DB6}" destId="{0A249132-C7E6-4E95-AF8D-60432B10E11D}" srcOrd="7" destOrd="0" presId="urn:microsoft.com/office/officeart/2009/3/layout/HorizontalOrganizationChart"/>
    <dgm:cxn modelId="{C5A08631-BFD8-4C78-89F3-39EBB3986A5E}" type="presParOf" srcId="{0A249132-C7E6-4E95-AF8D-60432B10E11D}" destId="{26C62AD3-23A5-496E-8238-BE0A871515F8}" srcOrd="0" destOrd="0" presId="urn:microsoft.com/office/officeart/2009/3/layout/HorizontalOrganizationChart"/>
    <dgm:cxn modelId="{676F80ED-6744-41A4-AD59-5850D222A388}" type="presParOf" srcId="{26C62AD3-23A5-496E-8238-BE0A871515F8}" destId="{404F5388-1643-4D60-8264-32E3FA0EAE43}" srcOrd="0" destOrd="0" presId="urn:microsoft.com/office/officeart/2009/3/layout/HorizontalOrganizationChart"/>
    <dgm:cxn modelId="{475D9927-17B2-47C7-9347-1D7CB5A0E84E}" type="presParOf" srcId="{26C62AD3-23A5-496E-8238-BE0A871515F8}" destId="{BAA78D39-1595-48E8-868A-C35BB270E40B}" srcOrd="1" destOrd="0" presId="urn:microsoft.com/office/officeart/2009/3/layout/HorizontalOrganizationChart"/>
    <dgm:cxn modelId="{A8731281-1EC3-4A4C-A380-402BD6B496A3}" type="presParOf" srcId="{0A249132-C7E6-4E95-AF8D-60432B10E11D}" destId="{66B4B510-AE69-4A4D-AA31-42363C407970}" srcOrd="1" destOrd="0" presId="urn:microsoft.com/office/officeart/2009/3/layout/HorizontalOrganizationChart"/>
    <dgm:cxn modelId="{AB50D6B5-21F1-4BCC-A54D-7F60B778929A}" type="presParOf" srcId="{0A249132-C7E6-4E95-AF8D-60432B10E11D}" destId="{A37721C7-5CBE-4B9F-9A2B-2D34573E7CE3}" srcOrd="2" destOrd="0" presId="urn:microsoft.com/office/officeart/2009/3/layout/HorizontalOrganizationChart"/>
    <dgm:cxn modelId="{EB0B9C9F-37E2-4874-9793-1EF9A06FEEC5}" type="presParOf" srcId="{DE1DE848-3743-43CD-A53B-DB88E0307889}" destId="{780A96C0-6D66-4E12-A03F-94932F84BA52}" srcOrd="2" destOrd="0" presId="urn:microsoft.com/office/officeart/2009/3/layout/HorizontalOrganizationChar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2FE1D651-57E5-4C58-AFAA-348A6DD47881}" type="doc">
      <dgm:prSet loTypeId="urn:microsoft.com/office/officeart/2005/8/layout/hierarchy6" loCatId="hierarchy" qsTypeId="urn:microsoft.com/office/officeart/2005/8/quickstyle/simple3" qsCatId="simple" csTypeId="urn:microsoft.com/office/officeart/2005/8/colors/colorful3" csCatId="colorful" phldr="1"/>
      <dgm:spPr/>
      <dgm:t>
        <a:bodyPr/>
        <a:lstStyle/>
        <a:p>
          <a:endParaRPr lang="hr-HR"/>
        </a:p>
      </dgm:t>
    </dgm:pt>
    <dgm:pt modelId="{F659DC6A-6938-4857-9868-C490DD26EA82}">
      <dgm:prSet phldrT="[Text]"/>
      <dgm:spPr/>
      <dgm:t>
        <a:bodyPr/>
        <a:lstStyle/>
        <a:p>
          <a:r>
            <a:rPr lang="en-US" dirty="0" smtClean="0">
              <a:latin typeface="Segoe UI" panose="020B0502040204020203" pitchFamily="34" charset="0"/>
              <a:cs typeface="Segoe UI" panose="020B0502040204020203" pitchFamily="34" charset="0"/>
            </a:rPr>
            <a:t>Animal</a:t>
          </a:r>
          <a:endParaRPr lang="hr-HR" dirty="0">
            <a:latin typeface="Segoe UI" panose="020B0502040204020203" pitchFamily="34" charset="0"/>
            <a:cs typeface="Segoe UI" panose="020B0502040204020203" pitchFamily="34" charset="0"/>
          </a:endParaRPr>
        </a:p>
      </dgm:t>
    </dgm:pt>
    <dgm:pt modelId="{E287B0FC-B5F3-418A-9D3F-9C4663CD8075}" type="parTrans" cxnId="{4A4DBCE3-A96F-4AB3-A220-DB451B85465B}">
      <dgm:prSet/>
      <dgm:spPr/>
      <dgm:t>
        <a:bodyPr/>
        <a:lstStyle/>
        <a:p>
          <a:endParaRPr lang="hr-HR">
            <a:latin typeface="Segoe UI" panose="020B0502040204020203" pitchFamily="34" charset="0"/>
            <a:cs typeface="Segoe UI" panose="020B0502040204020203" pitchFamily="34" charset="0"/>
          </a:endParaRPr>
        </a:p>
      </dgm:t>
    </dgm:pt>
    <dgm:pt modelId="{756E0056-87FB-4680-9449-997537A10EC2}" type="sibTrans" cxnId="{4A4DBCE3-A96F-4AB3-A220-DB451B85465B}">
      <dgm:prSet/>
      <dgm:spPr/>
      <dgm:t>
        <a:bodyPr/>
        <a:lstStyle/>
        <a:p>
          <a:endParaRPr lang="hr-HR">
            <a:latin typeface="Segoe UI" panose="020B0502040204020203" pitchFamily="34" charset="0"/>
            <a:cs typeface="Segoe UI" panose="020B0502040204020203" pitchFamily="34" charset="0"/>
          </a:endParaRPr>
        </a:p>
      </dgm:t>
    </dgm:pt>
    <dgm:pt modelId="{7789F48C-0A86-4D12-822F-81F76EB6F664}" type="asst">
      <dgm:prSet phldrT="[Text]"/>
      <dgm:spPr/>
      <dgm:t>
        <a:bodyPr/>
        <a:lstStyle/>
        <a:p>
          <a:r>
            <a:rPr lang="en-US" dirty="0" smtClean="0">
              <a:latin typeface="Segoe UI" panose="020B0502040204020203" pitchFamily="34" charset="0"/>
              <a:cs typeface="Segoe UI" panose="020B0502040204020203" pitchFamily="34" charset="0"/>
            </a:rPr>
            <a:t>Mammal</a:t>
          </a:r>
          <a:endParaRPr lang="hr-HR" dirty="0">
            <a:latin typeface="Segoe UI" panose="020B0502040204020203" pitchFamily="34" charset="0"/>
            <a:cs typeface="Segoe UI" panose="020B0502040204020203" pitchFamily="34" charset="0"/>
          </a:endParaRPr>
        </a:p>
      </dgm:t>
    </dgm:pt>
    <dgm:pt modelId="{2823F73D-6232-47A0-810B-115BD4F8F1F2}" type="parTrans" cxnId="{DEDB23F2-D3D9-4863-ACFE-D6BEA9C2EB99}">
      <dgm:prSet/>
      <dgm:spPr/>
      <dgm:t>
        <a:bodyPr/>
        <a:lstStyle/>
        <a:p>
          <a:endParaRPr lang="hr-HR">
            <a:latin typeface="Segoe UI" panose="020B0502040204020203" pitchFamily="34" charset="0"/>
            <a:cs typeface="Segoe UI" panose="020B0502040204020203" pitchFamily="34" charset="0"/>
          </a:endParaRPr>
        </a:p>
      </dgm:t>
    </dgm:pt>
    <dgm:pt modelId="{C0D92B0F-9BB9-4262-960C-12E1B0CB77C9}" type="sibTrans" cxnId="{DEDB23F2-D3D9-4863-ACFE-D6BEA9C2EB99}">
      <dgm:prSet/>
      <dgm:spPr/>
      <dgm:t>
        <a:bodyPr/>
        <a:lstStyle/>
        <a:p>
          <a:endParaRPr lang="hr-HR">
            <a:latin typeface="Segoe UI" panose="020B0502040204020203" pitchFamily="34" charset="0"/>
            <a:cs typeface="Segoe UI" panose="020B0502040204020203" pitchFamily="34" charset="0"/>
          </a:endParaRPr>
        </a:p>
      </dgm:t>
    </dgm:pt>
    <dgm:pt modelId="{C96F19A5-6662-486C-B87C-DFEF24D762D5}">
      <dgm:prSet phldrT="[Text]"/>
      <dgm:spPr/>
      <dgm:t>
        <a:bodyPr/>
        <a:lstStyle/>
        <a:p>
          <a:r>
            <a:rPr lang="en-US" dirty="0" smtClean="0">
              <a:latin typeface="Segoe UI" panose="020B0502040204020203" pitchFamily="34" charset="0"/>
              <a:cs typeface="Segoe UI" panose="020B0502040204020203" pitchFamily="34" charset="0"/>
            </a:rPr>
            <a:t>Bird</a:t>
          </a:r>
          <a:endParaRPr lang="hr-HR" dirty="0">
            <a:latin typeface="Segoe UI" panose="020B0502040204020203" pitchFamily="34" charset="0"/>
            <a:cs typeface="Segoe UI" panose="020B0502040204020203" pitchFamily="34" charset="0"/>
          </a:endParaRPr>
        </a:p>
      </dgm:t>
    </dgm:pt>
    <dgm:pt modelId="{84489018-C845-4541-B595-1CF5D0AA1B37}" type="parTrans" cxnId="{236E599A-880B-4974-9E9C-61B186B8C9C8}">
      <dgm:prSet/>
      <dgm:spPr/>
      <dgm:t>
        <a:bodyPr/>
        <a:lstStyle/>
        <a:p>
          <a:endParaRPr lang="hr-HR">
            <a:latin typeface="Segoe UI" panose="020B0502040204020203" pitchFamily="34" charset="0"/>
            <a:cs typeface="Segoe UI" panose="020B0502040204020203" pitchFamily="34" charset="0"/>
          </a:endParaRPr>
        </a:p>
      </dgm:t>
    </dgm:pt>
    <dgm:pt modelId="{B0C9B3BC-811F-437F-8377-181D7716848F}" type="sibTrans" cxnId="{236E599A-880B-4974-9E9C-61B186B8C9C8}">
      <dgm:prSet/>
      <dgm:spPr/>
      <dgm:t>
        <a:bodyPr/>
        <a:lstStyle/>
        <a:p>
          <a:endParaRPr lang="hr-HR">
            <a:latin typeface="Segoe UI" panose="020B0502040204020203" pitchFamily="34" charset="0"/>
            <a:cs typeface="Segoe UI" panose="020B0502040204020203" pitchFamily="34" charset="0"/>
          </a:endParaRPr>
        </a:p>
      </dgm:t>
    </dgm:pt>
    <dgm:pt modelId="{5FAECCAC-6521-42B0-BEEA-773B12805BE1}">
      <dgm:prSet phldrT="[Text]"/>
      <dgm:spPr/>
      <dgm:t>
        <a:bodyPr/>
        <a:lstStyle/>
        <a:p>
          <a:r>
            <a:rPr lang="en-US" dirty="0" smtClean="0">
              <a:latin typeface="Segoe UI" panose="020B0502040204020203" pitchFamily="34" charset="0"/>
              <a:cs typeface="Segoe UI" panose="020B0502040204020203" pitchFamily="34" charset="0"/>
            </a:rPr>
            <a:t>Fish</a:t>
          </a:r>
          <a:endParaRPr lang="hr-HR" dirty="0">
            <a:latin typeface="Segoe UI" panose="020B0502040204020203" pitchFamily="34" charset="0"/>
            <a:cs typeface="Segoe UI" panose="020B0502040204020203" pitchFamily="34" charset="0"/>
          </a:endParaRPr>
        </a:p>
      </dgm:t>
    </dgm:pt>
    <dgm:pt modelId="{934B60B9-1374-4B2A-B0EA-3B39EB042CE9}" type="parTrans" cxnId="{3E856DE3-7F5D-4FDD-B1BC-67E19EAF02EF}">
      <dgm:prSet/>
      <dgm:spPr/>
      <dgm:t>
        <a:bodyPr/>
        <a:lstStyle/>
        <a:p>
          <a:endParaRPr lang="hr-HR">
            <a:latin typeface="Segoe UI" panose="020B0502040204020203" pitchFamily="34" charset="0"/>
            <a:cs typeface="Segoe UI" panose="020B0502040204020203" pitchFamily="34" charset="0"/>
          </a:endParaRPr>
        </a:p>
      </dgm:t>
    </dgm:pt>
    <dgm:pt modelId="{807B5ECE-EBD7-4A47-8FCD-7A06DFF3E743}" type="sibTrans" cxnId="{3E856DE3-7F5D-4FDD-B1BC-67E19EAF02EF}">
      <dgm:prSet/>
      <dgm:spPr/>
      <dgm:t>
        <a:bodyPr/>
        <a:lstStyle/>
        <a:p>
          <a:endParaRPr lang="hr-HR">
            <a:latin typeface="Segoe UI" panose="020B0502040204020203" pitchFamily="34" charset="0"/>
            <a:cs typeface="Segoe UI" panose="020B0502040204020203" pitchFamily="34" charset="0"/>
          </a:endParaRPr>
        </a:p>
      </dgm:t>
    </dgm:pt>
    <dgm:pt modelId="{7667A4DB-ED4F-4231-B933-10AF495B2CD0}">
      <dgm:prSet phldrT="[Text]"/>
      <dgm:spPr/>
      <dgm:t>
        <a:bodyPr/>
        <a:lstStyle/>
        <a:p>
          <a:r>
            <a:rPr lang="en-US" dirty="0" smtClean="0">
              <a:latin typeface="Segoe UI" panose="020B0502040204020203" pitchFamily="34" charset="0"/>
              <a:cs typeface="Segoe UI" panose="020B0502040204020203" pitchFamily="34" charset="0"/>
            </a:rPr>
            <a:t>Bat</a:t>
          </a:r>
          <a:endParaRPr lang="hr-HR" dirty="0">
            <a:latin typeface="Segoe UI" panose="020B0502040204020203" pitchFamily="34" charset="0"/>
            <a:cs typeface="Segoe UI" panose="020B0502040204020203" pitchFamily="34" charset="0"/>
          </a:endParaRPr>
        </a:p>
      </dgm:t>
    </dgm:pt>
    <dgm:pt modelId="{6BD39658-E620-466B-9859-72D0389AE2F8}" type="parTrans" cxnId="{7760C5F6-5A89-4D48-8D8A-97513F665A95}">
      <dgm:prSet/>
      <dgm:spPr/>
      <dgm:t>
        <a:bodyPr/>
        <a:lstStyle/>
        <a:p>
          <a:endParaRPr lang="hr-HR">
            <a:latin typeface="Segoe UI" panose="020B0502040204020203" pitchFamily="34" charset="0"/>
            <a:cs typeface="Segoe UI" panose="020B0502040204020203" pitchFamily="34" charset="0"/>
          </a:endParaRPr>
        </a:p>
      </dgm:t>
    </dgm:pt>
    <dgm:pt modelId="{EF4D84A3-D2C8-4F8F-AC2D-A64711087283}" type="sibTrans" cxnId="{7760C5F6-5A89-4D48-8D8A-97513F665A95}">
      <dgm:prSet/>
      <dgm:spPr/>
      <dgm:t>
        <a:bodyPr/>
        <a:lstStyle/>
        <a:p>
          <a:endParaRPr lang="hr-HR">
            <a:latin typeface="Segoe UI" panose="020B0502040204020203" pitchFamily="34" charset="0"/>
            <a:cs typeface="Segoe UI" panose="020B0502040204020203" pitchFamily="34" charset="0"/>
          </a:endParaRPr>
        </a:p>
      </dgm:t>
    </dgm:pt>
    <dgm:pt modelId="{164AA425-C156-4C7E-97E2-BF980286BE37}">
      <dgm:prSet phldrT="[Text]"/>
      <dgm:spPr/>
      <dgm:t>
        <a:bodyPr/>
        <a:lstStyle/>
        <a:p>
          <a:r>
            <a:rPr lang="en-US" dirty="0" smtClean="0">
              <a:latin typeface="Segoe UI" panose="020B0502040204020203" pitchFamily="34" charset="0"/>
              <a:cs typeface="Segoe UI" panose="020B0502040204020203" pitchFamily="34" charset="0"/>
            </a:rPr>
            <a:t>Cow</a:t>
          </a:r>
          <a:endParaRPr lang="hr-HR" dirty="0">
            <a:latin typeface="Segoe UI" panose="020B0502040204020203" pitchFamily="34" charset="0"/>
            <a:cs typeface="Segoe UI" panose="020B0502040204020203" pitchFamily="34" charset="0"/>
          </a:endParaRPr>
        </a:p>
      </dgm:t>
    </dgm:pt>
    <dgm:pt modelId="{F67B4C78-90AF-4A1F-9D2C-DC0E61A3EB19}" type="parTrans" cxnId="{6C1090B3-243C-44F1-A479-C0D1E5AE4C56}">
      <dgm:prSet/>
      <dgm:spPr/>
      <dgm:t>
        <a:bodyPr/>
        <a:lstStyle/>
        <a:p>
          <a:endParaRPr lang="hr-HR">
            <a:latin typeface="Segoe UI" panose="020B0502040204020203" pitchFamily="34" charset="0"/>
            <a:cs typeface="Segoe UI" panose="020B0502040204020203" pitchFamily="34" charset="0"/>
          </a:endParaRPr>
        </a:p>
      </dgm:t>
    </dgm:pt>
    <dgm:pt modelId="{93935DF1-8D31-4944-A689-565BC313F514}" type="sibTrans" cxnId="{6C1090B3-243C-44F1-A479-C0D1E5AE4C56}">
      <dgm:prSet/>
      <dgm:spPr/>
      <dgm:t>
        <a:bodyPr/>
        <a:lstStyle/>
        <a:p>
          <a:endParaRPr lang="hr-HR">
            <a:latin typeface="Segoe UI" panose="020B0502040204020203" pitchFamily="34" charset="0"/>
            <a:cs typeface="Segoe UI" panose="020B0502040204020203" pitchFamily="34" charset="0"/>
          </a:endParaRPr>
        </a:p>
      </dgm:t>
    </dgm:pt>
    <dgm:pt modelId="{2A83BA57-5321-415D-AAAE-A1D5335E3433}">
      <dgm:prSet phldrT="[Text]"/>
      <dgm:spPr/>
      <dgm:t>
        <a:bodyPr/>
        <a:lstStyle/>
        <a:p>
          <a:r>
            <a:rPr lang="en-US" dirty="0" smtClean="0">
              <a:latin typeface="Segoe UI" panose="020B0502040204020203" pitchFamily="34" charset="0"/>
              <a:cs typeface="Segoe UI" panose="020B0502040204020203" pitchFamily="34" charset="0"/>
            </a:rPr>
            <a:t>Eagle</a:t>
          </a:r>
          <a:endParaRPr lang="hr-HR" dirty="0">
            <a:latin typeface="Segoe UI" panose="020B0502040204020203" pitchFamily="34" charset="0"/>
            <a:cs typeface="Segoe UI" panose="020B0502040204020203" pitchFamily="34" charset="0"/>
          </a:endParaRPr>
        </a:p>
      </dgm:t>
    </dgm:pt>
    <dgm:pt modelId="{A6144A29-4417-49F2-8BFB-B241200FC51E}" type="parTrans" cxnId="{C66E09DC-A7F8-48B1-90F9-C92DBE0E7BD7}">
      <dgm:prSet/>
      <dgm:spPr/>
      <dgm:t>
        <a:bodyPr/>
        <a:lstStyle/>
        <a:p>
          <a:endParaRPr lang="hr-HR">
            <a:latin typeface="Segoe UI" panose="020B0502040204020203" pitchFamily="34" charset="0"/>
            <a:cs typeface="Segoe UI" panose="020B0502040204020203" pitchFamily="34" charset="0"/>
          </a:endParaRPr>
        </a:p>
      </dgm:t>
    </dgm:pt>
    <dgm:pt modelId="{32C841F5-3E19-4207-9D78-0AB27093D168}" type="sibTrans" cxnId="{C66E09DC-A7F8-48B1-90F9-C92DBE0E7BD7}">
      <dgm:prSet/>
      <dgm:spPr/>
      <dgm:t>
        <a:bodyPr/>
        <a:lstStyle/>
        <a:p>
          <a:endParaRPr lang="hr-HR">
            <a:latin typeface="Segoe UI" panose="020B0502040204020203" pitchFamily="34" charset="0"/>
            <a:cs typeface="Segoe UI" panose="020B0502040204020203" pitchFamily="34" charset="0"/>
          </a:endParaRPr>
        </a:p>
      </dgm:t>
    </dgm:pt>
    <dgm:pt modelId="{0ABD046D-FCB0-4E2E-93B4-42712310E52F}">
      <dgm:prSet phldrT="[Text]"/>
      <dgm:spPr/>
      <dgm:t>
        <a:bodyPr/>
        <a:lstStyle/>
        <a:p>
          <a:r>
            <a:rPr lang="en-US" dirty="0" smtClean="0">
              <a:latin typeface="Segoe UI" panose="020B0502040204020203" pitchFamily="34" charset="0"/>
              <a:cs typeface="Segoe UI" panose="020B0502040204020203" pitchFamily="34" charset="0"/>
            </a:rPr>
            <a:t>Penguin</a:t>
          </a:r>
          <a:endParaRPr lang="hr-HR" dirty="0">
            <a:latin typeface="Segoe UI" panose="020B0502040204020203" pitchFamily="34" charset="0"/>
            <a:cs typeface="Segoe UI" panose="020B0502040204020203" pitchFamily="34" charset="0"/>
          </a:endParaRPr>
        </a:p>
      </dgm:t>
    </dgm:pt>
    <dgm:pt modelId="{948B809D-7D62-4D5E-8F3C-D9447D8DF35D}" type="parTrans" cxnId="{917C5619-1FC6-4C51-94D4-F61511B76633}">
      <dgm:prSet/>
      <dgm:spPr/>
      <dgm:t>
        <a:bodyPr/>
        <a:lstStyle/>
        <a:p>
          <a:endParaRPr lang="hr-HR">
            <a:latin typeface="Segoe UI" panose="020B0502040204020203" pitchFamily="34" charset="0"/>
            <a:cs typeface="Segoe UI" panose="020B0502040204020203" pitchFamily="34" charset="0"/>
          </a:endParaRPr>
        </a:p>
      </dgm:t>
    </dgm:pt>
    <dgm:pt modelId="{2B788E95-0912-4F5A-80A3-DF52F0919C5B}" type="sibTrans" cxnId="{917C5619-1FC6-4C51-94D4-F61511B76633}">
      <dgm:prSet/>
      <dgm:spPr/>
      <dgm:t>
        <a:bodyPr/>
        <a:lstStyle/>
        <a:p>
          <a:endParaRPr lang="hr-HR">
            <a:latin typeface="Segoe UI" panose="020B0502040204020203" pitchFamily="34" charset="0"/>
            <a:cs typeface="Segoe UI" panose="020B0502040204020203" pitchFamily="34" charset="0"/>
          </a:endParaRPr>
        </a:p>
      </dgm:t>
    </dgm:pt>
    <dgm:pt modelId="{8E28029E-1E2C-4BB3-9F70-21748D3C3BDD}">
      <dgm:prSet phldrT="[Text]"/>
      <dgm:spPr/>
      <dgm:t>
        <a:bodyPr/>
        <a:lstStyle/>
        <a:p>
          <a:r>
            <a:rPr lang="en-US" dirty="0" smtClean="0">
              <a:latin typeface="Segoe UI" panose="020B0502040204020203" pitchFamily="34" charset="0"/>
              <a:cs typeface="Segoe UI" panose="020B0502040204020203" pitchFamily="34" charset="0"/>
            </a:rPr>
            <a:t>Shark</a:t>
          </a:r>
          <a:endParaRPr lang="hr-HR" dirty="0">
            <a:latin typeface="Segoe UI" panose="020B0502040204020203" pitchFamily="34" charset="0"/>
            <a:cs typeface="Segoe UI" panose="020B0502040204020203" pitchFamily="34" charset="0"/>
          </a:endParaRPr>
        </a:p>
      </dgm:t>
    </dgm:pt>
    <dgm:pt modelId="{96CDC33D-436E-45A0-9EC7-0F3E12405E4F}" type="parTrans" cxnId="{B28753B0-B505-404A-AEEF-390DD702CA5D}">
      <dgm:prSet/>
      <dgm:spPr/>
      <dgm:t>
        <a:bodyPr/>
        <a:lstStyle/>
        <a:p>
          <a:endParaRPr lang="hr-HR">
            <a:latin typeface="Segoe UI" panose="020B0502040204020203" pitchFamily="34" charset="0"/>
            <a:cs typeface="Segoe UI" panose="020B0502040204020203" pitchFamily="34" charset="0"/>
          </a:endParaRPr>
        </a:p>
      </dgm:t>
    </dgm:pt>
    <dgm:pt modelId="{1C8FAF45-B742-4CA3-A308-41BB94CF6E28}" type="sibTrans" cxnId="{B28753B0-B505-404A-AEEF-390DD702CA5D}">
      <dgm:prSet/>
      <dgm:spPr/>
      <dgm:t>
        <a:bodyPr/>
        <a:lstStyle/>
        <a:p>
          <a:endParaRPr lang="hr-HR">
            <a:latin typeface="Segoe UI" panose="020B0502040204020203" pitchFamily="34" charset="0"/>
            <a:cs typeface="Segoe UI" panose="020B0502040204020203" pitchFamily="34" charset="0"/>
          </a:endParaRPr>
        </a:p>
      </dgm:t>
    </dgm:pt>
    <dgm:pt modelId="{24493DD8-FDA1-4547-818E-5ED024FB01E0}">
      <dgm:prSet phldrT="[Text]"/>
      <dgm:spPr/>
      <dgm:t>
        <a:bodyPr/>
        <a:lstStyle/>
        <a:p>
          <a:r>
            <a:rPr lang="en-US" dirty="0" smtClean="0">
              <a:latin typeface="Segoe UI" panose="020B0502040204020203" pitchFamily="34" charset="0"/>
              <a:cs typeface="Segoe UI" panose="020B0502040204020203" pitchFamily="34" charset="0"/>
            </a:rPr>
            <a:t>Salmon</a:t>
          </a:r>
          <a:endParaRPr lang="hr-HR" dirty="0">
            <a:latin typeface="Segoe UI" panose="020B0502040204020203" pitchFamily="34" charset="0"/>
            <a:cs typeface="Segoe UI" panose="020B0502040204020203" pitchFamily="34" charset="0"/>
          </a:endParaRPr>
        </a:p>
      </dgm:t>
    </dgm:pt>
    <dgm:pt modelId="{4F38A7A9-2667-4297-85F4-35D31269A02A}" type="parTrans" cxnId="{412A1BF5-7857-47E7-B640-FA28DB313CB5}">
      <dgm:prSet/>
      <dgm:spPr/>
      <dgm:t>
        <a:bodyPr/>
        <a:lstStyle/>
        <a:p>
          <a:endParaRPr lang="hr-HR">
            <a:latin typeface="Segoe UI" panose="020B0502040204020203" pitchFamily="34" charset="0"/>
            <a:cs typeface="Segoe UI" panose="020B0502040204020203" pitchFamily="34" charset="0"/>
          </a:endParaRPr>
        </a:p>
      </dgm:t>
    </dgm:pt>
    <dgm:pt modelId="{D6087577-6C3A-4135-9B56-D426B7F39578}" type="sibTrans" cxnId="{412A1BF5-7857-47E7-B640-FA28DB313CB5}">
      <dgm:prSet/>
      <dgm:spPr/>
      <dgm:t>
        <a:bodyPr/>
        <a:lstStyle/>
        <a:p>
          <a:endParaRPr lang="hr-HR">
            <a:latin typeface="Segoe UI" panose="020B0502040204020203" pitchFamily="34" charset="0"/>
            <a:cs typeface="Segoe UI" panose="020B0502040204020203" pitchFamily="34" charset="0"/>
          </a:endParaRPr>
        </a:p>
      </dgm:t>
    </dgm:pt>
    <dgm:pt modelId="{12F8428A-53D2-4162-92F9-DBDBBCF590F8}" type="pres">
      <dgm:prSet presAssocID="{2FE1D651-57E5-4C58-AFAA-348A6DD47881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hr-HR"/>
        </a:p>
      </dgm:t>
    </dgm:pt>
    <dgm:pt modelId="{7FA1D5A7-3168-4120-91CB-99D248F9092E}" type="pres">
      <dgm:prSet presAssocID="{2FE1D651-57E5-4C58-AFAA-348A6DD47881}" presName="hierFlow" presStyleCnt="0"/>
      <dgm:spPr/>
    </dgm:pt>
    <dgm:pt modelId="{5F630AA1-BD63-4327-BF41-A15FC735B5AC}" type="pres">
      <dgm:prSet presAssocID="{2FE1D651-57E5-4C58-AFAA-348A6DD47881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7FC33B98-F02F-46AE-A854-3647D3A48135}" type="pres">
      <dgm:prSet presAssocID="{F659DC6A-6938-4857-9868-C490DD26EA82}" presName="Name14" presStyleCnt="0"/>
      <dgm:spPr/>
    </dgm:pt>
    <dgm:pt modelId="{13193E77-D221-4380-B9C3-A635436A4481}" type="pres">
      <dgm:prSet presAssocID="{F659DC6A-6938-4857-9868-C490DD26EA82}" presName="level1Shape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hr-HR"/>
        </a:p>
      </dgm:t>
    </dgm:pt>
    <dgm:pt modelId="{20D95E4E-C050-4877-AEB4-5451F313ECE2}" type="pres">
      <dgm:prSet presAssocID="{F659DC6A-6938-4857-9868-C490DD26EA82}" presName="hierChild2" presStyleCnt="0"/>
      <dgm:spPr/>
    </dgm:pt>
    <dgm:pt modelId="{EBECC652-5F35-40F9-9955-7248FB208919}" type="pres">
      <dgm:prSet presAssocID="{2823F73D-6232-47A0-810B-115BD4F8F1F2}" presName="Name19" presStyleLbl="parChTrans1D2" presStyleIdx="0" presStyleCnt="3"/>
      <dgm:spPr/>
      <dgm:t>
        <a:bodyPr/>
        <a:lstStyle/>
        <a:p>
          <a:endParaRPr lang="hr-HR"/>
        </a:p>
      </dgm:t>
    </dgm:pt>
    <dgm:pt modelId="{9575722F-B585-4872-AD12-FFB3594CBAC7}" type="pres">
      <dgm:prSet presAssocID="{7789F48C-0A86-4D12-822F-81F76EB6F664}" presName="Name21" presStyleCnt="0"/>
      <dgm:spPr/>
    </dgm:pt>
    <dgm:pt modelId="{81D9F9BA-5370-418B-AE4B-347287644523}" type="pres">
      <dgm:prSet presAssocID="{7789F48C-0A86-4D12-822F-81F76EB6F664}" presName="level2Shape" presStyleLbl="asst1" presStyleIdx="0" presStyleCnt="1"/>
      <dgm:spPr/>
      <dgm:t>
        <a:bodyPr/>
        <a:lstStyle/>
        <a:p>
          <a:endParaRPr lang="hr-HR"/>
        </a:p>
      </dgm:t>
    </dgm:pt>
    <dgm:pt modelId="{F6F9AA9F-1B15-46F4-AA74-111F8FF6042C}" type="pres">
      <dgm:prSet presAssocID="{7789F48C-0A86-4D12-822F-81F76EB6F664}" presName="hierChild3" presStyleCnt="0"/>
      <dgm:spPr/>
    </dgm:pt>
    <dgm:pt modelId="{8C918E13-E3C2-4AD7-B84A-6F7D711B3CBE}" type="pres">
      <dgm:prSet presAssocID="{6BD39658-E620-466B-9859-72D0389AE2F8}" presName="Name19" presStyleLbl="parChTrans1D3" presStyleIdx="0" presStyleCnt="6"/>
      <dgm:spPr/>
      <dgm:t>
        <a:bodyPr/>
        <a:lstStyle/>
        <a:p>
          <a:endParaRPr lang="hr-HR"/>
        </a:p>
      </dgm:t>
    </dgm:pt>
    <dgm:pt modelId="{E248C57A-B8D3-4EA6-8596-AE65E66C9BC8}" type="pres">
      <dgm:prSet presAssocID="{7667A4DB-ED4F-4231-B933-10AF495B2CD0}" presName="Name21" presStyleCnt="0"/>
      <dgm:spPr/>
    </dgm:pt>
    <dgm:pt modelId="{1D27A67D-EB01-4E5B-9A3F-3624A65997B2}" type="pres">
      <dgm:prSet presAssocID="{7667A4DB-ED4F-4231-B933-10AF495B2CD0}" presName="level2Shape" presStyleLbl="node3" presStyleIdx="0" presStyleCnt="6"/>
      <dgm:spPr/>
      <dgm:t>
        <a:bodyPr/>
        <a:lstStyle/>
        <a:p>
          <a:endParaRPr lang="hr-HR"/>
        </a:p>
      </dgm:t>
    </dgm:pt>
    <dgm:pt modelId="{D52FD274-F87D-43C9-83DA-07F337D0047B}" type="pres">
      <dgm:prSet presAssocID="{7667A4DB-ED4F-4231-B933-10AF495B2CD0}" presName="hierChild3" presStyleCnt="0"/>
      <dgm:spPr/>
    </dgm:pt>
    <dgm:pt modelId="{CD5CAC78-6190-4D6E-9DFB-81B05720D1DD}" type="pres">
      <dgm:prSet presAssocID="{F67B4C78-90AF-4A1F-9D2C-DC0E61A3EB19}" presName="Name19" presStyleLbl="parChTrans1D3" presStyleIdx="1" presStyleCnt="6"/>
      <dgm:spPr/>
      <dgm:t>
        <a:bodyPr/>
        <a:lstStyle/>
        <a:p>
          <a:endParaRPr lang="hr-HR"/>
        </a:p>
      </dgm:t>
    </dgm:pt>
    <dgm:pt modelId="{CFFF9990-5D82-4E46-B6BF-4243D4A4C71B}" type="pres">
      <dgm:prSet presAssocID="{164AA425-C156-4C7E-97E2-BF980286BE37}" presName="Name21" presStyleCnt="0"/>
      <dgm:spPr/>
    </dgm:pt>
    <dgm:pt modelId="{0CCFF8DC-C366-48A6-A8BC-620EB39C2BAC}" type="pres">
      <dgm:prSet presAssocID="{164AA425-C156-4C7E-97E2-BF980286BE37}" presName="level2Shape" presStyleLbl="node3" presStyleIdx="1" presStyleCnt="6"/>
      <dgm:spPr/>
      <dgm:t>
        <a:bodyPr/>
        <a:lstStyle/>
        <a:p>
          <a:endParaRPr lang="hr-HR"/>
        </a:p>
      </dgm:t>
    </dgm:pt>
    <dgm:pt modelId="{98F0156B-7B91-43AE-A933-369259F667A8}" type="pres">
      <dgm:prSet presAssocID="{164AA425-C156-4C7E-97E2-BF980286BE37}" presName="hierChild3" presStyleCnt="0"/>
      <dgm:spPr/>
    </dgm:pt>
    <dgm:pt modelId="{D743BECF-53C1-483E-8D9C-CCEBD07A1F42}" type="pres">
      <dgm:prSet presAssocID="{84489018-C845-4541-B595-1CF5D0AA1B37}" presName="Name19" presStyleLbl="parChTrans1D2" presStyleIdx="1" presStyleCnt="3"/>
      <dgm:spPr/>
      <dgm:t>
        <a:bodyPr/>
        <a:lstStyle/>
        <a:p>
          <a:endParaRPr lang="hr-HR"/>
        </a:p>
      </dgm:t>
    </dgm:pt>
    <dgm:pt modelId="{91784D64-9E12-48C1-815E-CDC360D5D69D}" type="pres">
      <dgm:prSet presAssocID="{C96F19A5-6662-486C-B87C-DFEF24D762D5}" presName="Name21" presStyleCnt="0"/>
      <dgm:spPr/>
    </dgm:pt>
    <dgm:pt modelId="{D51B5BC5-5ECC-4733-BACD-141918EEE6C7}" type="pres">
      <dgm:prSet presAssocID="{C96F19A5-6662-486C-B87C-DFEF24D762D5}" presName="level2Shape" presStyleLbl="node2" presStyleIdx="0" presStyleCnt="2"/>
      <dgm:spPr/>
      <dgm:t>
        <a:bodyPr/>
        <a:lstStyle/>
        <a:p>
          <a:endParaRPr lang="hr-HR"/>
        </a:p>
      </dgm:t>
    </dgm:pt>
    <dgm:pt modelId="{F9B8BD1B-174F-44AD-9E7F-D349F5D62808}" type="pres">
      <dgm:prSet presAssocID="{C96F19A5-6662-486C-B87C-DFEF24D762D5}" presName="hierChild3" presStyleCnt="0"/>
      <dgm:spPr/>
    </dgm:pt>
    <dgm:pt modelId="{36A1DDA4-DEB5-4D3E-B5E3-6C1682EE6467}" type="pres">
      <dgm:prSet presAssocID="{A6144A29-4417-49F2-8BFB-B241200FC51E}" presName="Name19" presStyleLbl="parChTrans1D3" presStyleIdx="2" presStyleCnt="6"/>
      <dgm:spPr/>
      <dgm:t>
        <a:bodyPr/>
        <a:lstStyle/>
        <a:p>
          <a:endParaRPr lang="hr-HR"/>
        </a:p>
      </dgm:t>
    </dgm:pt>
    <dgm:pt modelId="{D52D0CE5-9545-4042-9D81-7946341E9FE5}" type="pres">
      <dgm:prSet presAssocID="{2A83BA57-5321-415D-AAAE-A1D5335E3433}" presName="Name21" presStyleCnt="0"/>
      <dgm:spPr/>
    </dgm:pt>
    <dgm:pt modelId="{64C9261E-48C8-444C-8039-1264C0CE752E}" type="pres">
      <dgm:prSet presAssocID="{2A83BA57-5321-415D-AAAE-A1D5335E3433}" presName="level2Shape" presStyleLbl="node3" presStyleIdx="2" presStyleCnt="6"/>
      <dgm:spPr/>
      <dgm:t>
        <a:bodyPr/>
        <a:lstStyle/>
        <a:p>
          <a:endParaRPr lang="hr-HR"/>
        </a:p>
      </dgm:t>
    </dgm:pt>
    <dgm:pt modelId="{9D140B51-9239-4B49-8C7B-4194220495A6}" type="pres">
      <dgm:prSet presAssocID="{2A83BA57-5321-415D-AAAE-A1D5335E3433}" presName="hierChild3" presStyleCnt="0"/>
      <dgm:spPr/>
    </dgm:pt>
    <dgm:pt modelId="{6EB8E94E-9B71-44BB-B1F2-B241C159281D}" type="pres">
      <dgm:prSet presAssocID="{948B809D-7D62-4D5E-8F3C-D9447D8DF35D}" presName="Name19" presStyleLbl="parChTrans1D3" presStyleIdx="3" presStyleCnt="6"/>
      <dgm:spPr/>
      <dgm:t>
        <a:bodyPr/>
        <a:lstStyle/>
        <a:p>
          <a:endParaRPr lang="hr-HR"/>
        </a:p>
      </dgm:t>
    </dgm:pt>
    <dgm:pt modelId="{0F9F3963-D26E-4F69-99DC-DBA7A512A75E}" type="pres">
      <dgm:prSet presAssocID="{0ABD046D-FCB0-4E2E-93B4-42712310E52F}" presName="Name21" presStyleCnt="0"/>
      <dgm:spPr/>
    </dgm:pt>
    <dgm:pt modelId="{2BB781EA-194C-4746-8E74-82EB857666DE}" type="pres">
      <dgm:prSet presAssocID="{0ABD046D-FCB0-4E2E-93B4-42712310E52F}" presName="level2Shape" presStyleLbl="node3" presStyleIdx="3" presStyleCnt="6"/>
      <dgm:spPr/>
      <dgm:t>
        <a:bodyPr/>
        <a:lstStyle/>
        <a:p>
          <a:endParaRPr lang="hr-HR"/>
        </a:p>
      </dgm:t>
    </dgm:pt>
    <dgm:pt modelId="{EFD5BD6F-B01F-4B03-84F5-E62820B95CA6}" type="pres">
      <dgm:prSet presAssocID="{0ABD046D-FCB0-4E2E-93B4-42712310E52F}" presName="hierChild3" presStyleCnt="0"/>
      <dgm:spPr/>
    </dgm:pt>
    <dgm:pt modelId="{D93CB21C-BFD8-4B35-95F8-FF947F9310A5}" type="pres">
      <dgm:prSet presAssocID="{934B60B9-1374-4B2A-B0EA-3B39EB042CE9}" presName="Name19" presStyleLbl="parChTrans1D2" presStyleIdx="2" presStyleCnt="3"/>
      <dgm:spPr/>
      <dgm:t>
        <a:bodyPr/>
        <a:lstStyle/>
        <a:p>
          <a:endParaRPr lang="hr-HR"/>
        </a:p>
      </dgm:t>
    </dgm:pt>
    <dgm:pt modelId="{BAE8A2DB-2482-4DFE-8319-8F91F1ED8B5F}" type="pres">
      <dgm:prSet presAssocID="{5FAECCAC-6521-42B0-BEEA-773B12805BE1}" presName="Name21" presStyleCnt="0"/>
      <dgm:spPr/>
    </dgm:pt>
    <dgm:pt modelId="{83B4E200-BC7A-421F-A81E-7E6EFAAB6392}" type="pres">
      <dgm:prSet presAssocID="{5FAECCAC-6521-42B0-BEEA-773B12805BE1}" presName="level2Shape" presStyleLbl="node2" presStyleIdx="1" presStyleCnt="2"/>
      <dgm:spPr/>
      <dgm:t>
        <a:bodyPr/>
        <a:lstStyle/>
        <a:p>
          <a:endParaRPr lang="hr-HR"/>
        </a:p>
      </dgm:t>
    </dgm:pt>
    <dgm:pt modelId="{D6A195D9-F0F3-4619-8CBF-00DA0B23DD61}" type="pres">
      <dgm:prSet presAssocID="{5FAECCAC-6521-42B0-BEEA-773B12805BE1}" presName="hierChild3" presStyleCnt="0"/>
      <dgm:spPr/>
    </dgm:pt>
    <dgm:pt modelId="{EDD96413-5C1B-442A-BB57-B6DD803110DD}" type="pres">
      <dgm:prSet presAssocID="{96CDC33D-436E-45A0-9EC7-0F3E12405E4F}" presName="Name19" presStyleLbl="parChTrans1D3" presStyleIdx="4" presStyleCnt="6"/>
      <dgm:spPr/>
      <dgm:t>
        <a:bodyPr/>
        <a:lstStyle/>
        <a:p>
          <a:endParaRPr lang="hr-HR"/>
        </a:p>
      </dgm:t>
    </dgm:pt>
    <dgm:pt modelId="{E4CA0242-0C58-48A9-BA5D-4B276AE63A15}" type="pres">
      <dgm:prSet presAssocID="{8E28029E-1E2C-4BB3-9F70-21748D3C3BDD}" presName="Name21" presStyleCnt="0"/>
      <dgm:spPr/>
    </dgm:pt>
    <dgm:pt modelId="{E507BEC6-F616-4BBC-941D-BF39C3CE925A}" type="pres">
      <dgm:prSet presAssocID="{8E28029E-1E2C-4BB3-9F70-21748D3C3BDD}" presName="level2Shape" presStyleLbl="node3" presStyleIdx="4" presStyleCnt="6"/>
      <dgm:spPr/>
      <dgm:t>
        <a:bodyPr/>
        <a:lstStyle/>
        <a:p>
          <a:endParaRPr lang="hr-HR"/>
        </a:p>
      </dgm:t>
    </dgm:pt>
    <dgm:pt modelId="{C0252C0A-B2D6-4B98-81E1-980BBDB07316}" type="pres">
      <dgm:prSet presAssocID="{8E28029E-1E2C-4BB3-9F70-21748D3C3BDD}" presName="hierChild3" presStyleCnt="0"/>
      <dgm:spPr/>
    </dgm:pt>
    <dgm:pt modelId="{FBFD703E-48EE-46CF-AF6C-2C0775D07A5D}" type="pres">
      <dgm:prSet presAssocID="{4F38A7A9-2667-4297-85F4-35D31269A02A}" presName="Name19" presStyleLbl="parChTrans1D3" presStyleIdx="5" presStyleCnt="6"/>
      <dgm:spPr/>
      <dgm:t>
        <a:bodyPr/>
        <a:lstStyle/>
        <a:p>
          <a:endParaRPr lang="hr-HR"/>
        </a:p>
      </dgm:t>
    </dgm:pt>
    <dgm:pt modelId="{EFA5F054-1A11-430B-AAF3-1534D36695F5}" type="pres">
      <dgm:prSet presAssocID="{24493DD8-FDA1-4547-818E-5ED024FB01E0}" presName="Name21" presStyleCnt="0"/>
      <dgm:spPr/>
    </dgm:pt>
    <dgm:pt modelId="{D395C1CA-3394-44F1-878A-BB5C82728CEE}" type="pres">
      <dgm:prSet presAssocID="{24493DD8-FDA1-4547-818E-5ED024FB01E0}" presName="level2Shape" presStyleLbl="node3" presStyleIdx="5" presStyleCnt="6"/>
      <dgm:spPr/>
      <dgm:t>
        <a:bodyPr/>
        <a:lstStyle/>
        <a:p>
          <a:endParaRPr lang="hr-HR"/>
        </a:p>
      </dgm:t>
    </dgm:pt>
    <dgm:pt modelId="{D8E0FE08-B730-4E3E-BAEF-41986D4930F0}" type="pres">
      <dgm:prSet presAssocID="{24493DD8-FDA1-4547-818E-5ED024FB01E0}" presName="hierChild3" presStyleCnt="0"/>
      <dgm:spPr/>
    </dgm:pt>
    <dgm:pt modelId="{51CF45C9-A32F-44F0-8D8D-BEF4D188D665}" type="pres">
      <dgm:prSet presAssocID="{2FE1D651-57E5-4C58-AFAA-348A6DD47881}" presName="bgShapesFlow" presStyleCnt="0"/>
      <dgm:spPr/>
    </dgm:pt>
  </dgm:ptLst>
  <dgm:cxnLst>
    <dgm:cxn modelId="{9DF3B2A0-3D17-4940-8D12-CF7C5D86B5AB}" type="presOf" srcId="{96CDC33D-436E-45A0-9EC7-0F3E12405E4F}" destId="{EDD96413-5C1B-442A-BB57-B6DD803110DD}" srcOrd="0" destOrd="0" presId="urn:microsoft.com/office/officeart/2005/8/layout/hierarchy6"/>
    <dgm:cxn modelId="{412A1BF5-7857-47E7-B640-FA28DB313CB5}" srcId="{5FAECCAC-6521-42B0-BEEA-773B12805BE1}" destId="{24493DD8-FDA1-4547-818E-5ED024FB01E0}" srcOrd="1" destOrd="0" parTransId="{4F38A7A9-2667-4297-85F4-35D31269A02A}" sibTransId="{D6087577-6C3A-4135-9B56-D426B7F39578}"/>
    <dgm:cxn modelId="{B28753B0-B505-404A-AEEF-390DD702CA5D}" srcId="{5FAECCAC-6521-42B0-BEEA-773B12805BE1}" destId="{8E28029E-1E2C-4BB3-9F70-21748D3C3BDD}" srcOrd="0" destOrd="0" parTransId="{96CDC33D-436E-45A0-9EC7-0F3E12405E4F}" sibTransId="{1C8FAF45-B742-4CA3-A308-41BB94CF6E28}"/>
    <dgm:cxn modelId="{3E856DE3-7F5D-4FDD-B1BC-67E19EAF02EF}" srcId="{F659DC6A-6938-4857-9868-C490DD26EA82}" destId="{5FAECCAC-6521-42B0-BEEA-773B12805BE1}" srcOrd="2" destOrd="0" parTransId="{934B60B9-1374-4B2A-B0EA-3B39EB042CE9}" sibTransId="{807B5ECE-EBD7-4A47-8FCD-7A06DFF3E743}"/>
    <dgm:cxn modelId="{0BFA54E9-1DDC-405C-9746-AF46D7AA7A89}" type="presOf" srcId="{7789F48C-0A86-4D12-822F-81F76EB6F664}" destId="{81D9F9BA-5370-418B-AE4B-347287644523}" srcOrd="0" destOrd="0" presId="urn:microsoft.com/office/officeart/2005/8/layout/hierarchy6"/>
    <dgm:cxn modelId="{110AA82B-720A-45F3-9D6B-06603BFDBE52}" type="presOf" srcId="{4F38A7A9-2667-4297-85F4-35D31269A02A}" destId="{FBFD703E-48EE-46CF-AF6C-2C0775D07A5D}" srcOrd="0" destOrd="0" presId="urn:microsoft.com/office/officeart/2005/8/layout/hierarchy6"/>
    <dgm:cxn modelId="{7760C5F6-5A89-4D48-8D8A-97513F665A95}" srcId="{7789F48C-0A86-4D12-822F-81F76EB6F664}" destId="{7667A4DB-ED4F-4231-B933-10AF495B2CD0}" srcOrd="0" destOrd="0" parTransId="{6BD39658-E620-466B-9859-72D0389AE2F8}" sibTransId="{EF4D84A3-D2C8-4F8F-AC2D-A64711087283}"/>
    <dgm:cxn modelId="{236E599A-880B-4974-9E9C-61B186B8C9C8}" srcId="{F659DC6A-6938-4857-9868-C490DD26EA82}" destId="{C96F19A5-6662-486C-B87C-DFEF24D762D5}" srcOrd="1" destOrd="0" parTransId="{84489018-C845-4541-B595-1CF5D0AA1B37}" sibTransId="{B0C9B3BC-811F-437F-8377-181D7716848F}"/>
    <dgm:cxn modelId="{72F36B88-AC71-46A4-B2D1-4E5927E8B8D8}" type="presOf" srcId="{84489018-C845-4541-B595-1CF5D0AA1B37}" destId="{D743BECF-53C1-483E-8D9C-CCEBD07A1F42}" srcOrd="0" destOrd="0" presId="urn:microsoft.com/office/officeart/2005/8/layout/hierarchy6"/>
    <dgm:cxn modelId="{F749464D-D8F2-46C7-9BAD-34E61ED972EC}" type="presOf" srcId="{F67B4C78-90AF-4A1F-9D2C-DC0E61A3EB19}" destId="{CD5CAC78-6190-4D6E-9DFB-81B05720D1DD}" srcOrd="0" destOrd="0" presId="urn:microsoft.com/office/officeart/2005/8/layout/hierarchy6"/>
    <dgm:cxn modelId="{37081325-1BBF-4CF4-8EFF-8672CA0CA43E}" type="presOf" srcId="{C96F19A5-6662-486C-B87C-DFEF24D762D5}" destId="{D51B5BC5-5ECC-4733-BACD-141918EEE6C7}" srcOrd="0" destOrd="0" presId="urn:microsoft.com/office/officeart/2005/8/layout/hierarchy6"/>
    <dgm:cxn modelId="{CF110998-81E6-4AE2-85D0-C5E5CE04E894}" type="presOf" srcId="{F659DC6A-6938-4857-9868-C490DD26EA82}" destId="{13193E77-D221-4380-B9C3-A635436A4481}" srcOrd="0" destOrd="0" presId="urn:microsoft.com/office/officeart/2005/8/layout/hierarchy6"/>
    <dgm:cxn modelId="{6C1090B3-243C-44F1-A479-C0D1E5AE4C56}" srcId="{7789F48C-0A86-4D12-822F-81F76EB6F664}" destId="{164AA425-C156-4C7E-97E2-BF980286BE37}" srcOrd="1" destOrd="0" parTransId="{F67B4C78-90AF-4A1F-9D2C-DC0E61A3EB19}" sibTransId="{93935DF1-8D31-4944-A689-565BC313F514}"/>
    <dgm:cxn modelId="{70E3BF06-4A6F-4441-8A0E-2BAC86E8A345}" type="presOf" srcId="{5FAECCAC-6521-42B0-BEEA-773B12805BE1}" destId="{83B4E200-BC7A-421F-A81E-7E6EFAAB6392}" srcOrd="0" destOrd="0" presId="urn:microsoft.com/office/officeart/2005/8/layout/hierarchy6"/>
    <dgm:cxn modelId="{8558DA2B-1C8C-4130-8B37-09B17923EB9D}" type="presOf" srcId="{0ABD046D-FCB0-4E2E-93B4-42712310E52F}" destId="{2BB781EA-194C-4746-8E74-82EB857666DE}" srcOrd="0" destOrd="0" presId="urn:microsoft.com/office/officeart/2005/8/layout/hierarchy6"/>
    <dgm:cxn modelId="{B324F940-4D95-4BEE-8CE3-58B992974788}" type="presOf" srcId="{2FE1D651-57E5-4C58-AFAA-348A6DD47881}" destId="{12F8428A-53D2-4162-92F9-DBDBBCF590F8}" srcOrd="0" destOrd="0" presId="urn:microsoft.com/office/officeart/2005/8/layout/hierarchy6"/>
    <dgm:cxn modelId="{C66E09DC-A7F8-48B1-90F9-C92DBE0E7BD7}" srcId="{C96F19A5-6662-486C-B87C-DFEF24D762D5}" destId="{2A83BA57-5321-415D-AAAE-A1D5335E3433}" srcOrd="0" destOrd="0" parTransId="{A6144A29-4417-49F2-8BFB-B241200FC51E}" sibTransId="{32C841F5-3E19-4207-9D78-0AB27093D168}"/>
    <dgm:cxn modelId="{6C4AFF02-7CE6-4DA5-834F-D072FCD72669}" type="presOf" srcId="{934B60B9-1374-4B2A-B0EA-3B39EB042CE9}" destId="{D93CB21C-BFD8-4B35-95F8-FF947F9310A5}" srcOrd="0" destOrd="0" presId="urn:microsoft.com/office/officeart/2005/8/layout/hierarchy6"/>
    <dgm:cxn modelId="{733C23F8-2A5B-41A8-A15C-12549EEF15DC}" type="presOf" srcId="{164AA425-C156-4C7E-97E2-BF980286BE37}" destId="{0CCFF8DC-C366-48A6-A8BC-620EB39C2BAC}" srcOrd="0" destOrd="0" presId="urn:microsoft.com/office/officeart/2005/8/layout/hierarchy6"/>
    <dgm:cxn modelId="{28A45784-FBD9-494E-83D1-CD1B4081536F}" type="presOf" srcId="{948B809D-7D62-4D5E-8F3C-D9447D8DF35D}" destId="{6EB8E94E-9B71-44BB-B1F2-B241C159281D}" srcOrd="0" destOrd="0" presId="urn:microsoft.com/office/officeart/2005/8/layout/hierarchy6"/>
    <dgm:cxn modelId="{121C2EA1-46F7-4B33-9DB2-6349058B1347}" type="presOf" srcId="{2A83BA57-5321-415D-AAAE-A1D5335E3433}" destId="{64C9261E-48C8-444C-8039-1264C0CE752E}" srcOrd="0" destOrd="0" presId="urn:microsoft.com/office/officeart/2005/8/layout/hierarchy6"/>
    <dgm:cxn modelId="{2610CFD8-3FEE-4E24-9694-465C0082C32F}" type="presOf" srcId="{8E28029E-1E2C-4BB3-9F70-21748D3C3BDD}" destId="{E507BEC6-F616-4BBC-941D-BF39C3CE925A}" srcOrd="0" destOrd="0" presId="urn:microsoft.com/office/officeart/2005/8/layout/hierarchy6"/>
    <dgm:cxn modelId="{1CAA180E-5BD1-4DC0-BA1F-DD4E5D5343AB}" type="presOf" srcId="{7667A4DB-ED4F-4231-B933-10AF495B2CD0}" destId="{1D27A67D-EB01-4E5B-9A3F-3624A65997B2}" srcOrd="0" destOrd="0" presId="urn:microsoft.com/office/officeart/2005/8/layout/hierarchy6"/>
    <dgm:cxn modelId="{DEDB23F2-D3D9-4863-ACFE-D6BEA9C2EB99}" srcId="{F659DC6A-6938-4857-9868-C490DD26EA82}" destId="{7789F48C-0A86-4D12-822F-81F76EB6F664}" srcOrd="0" destOrd="0" parTransId="{2823F73D-6232-47A0-810B-115BD4F8F1F2}" sibTransId="{C0D92B0F-9BB9-4262-960C-12E1B0CB77C9}"/>
    <dgm:cxn modelId="{4CA6E278-5B12-4BFE-B4BB-3900986B7DA5}" type="presOf" srcId="{6BD39658-E620-466B-9859-72D0389AE2F8}" destId="{8C918E13-E3C2-4AD7-B84A-6F7D711B3CBE}" srcOrd="0" destOrd="0" presId="urn:microsoft.com/office/officeart/2005/8/layout/hierarchy6"/>
    <dgm:cxn modelId="{4A4DBCE3-A96F-4AB3-A220-DB451B85465B}" srcId="{2FE1D651-57E5-4C58-AFAA-348A6DD47881}" destId="{F659DC6A-6938-4857-9868-C490DD26EA82}" srcOrd="0" destOrd="0" parTransId="{E287B0FC-B5F3-418A-9D3F-9C4663CD8075}" sibTransId="{756E0056-87FB-4680-9449-997537A10EC2}"/>
    <dgm:cxn modelId="{917C5619-1FC6-4C51-94D4-F61511B76633}" srcId="{C96F19A5-6662-486C-B87C-DFEF24D762D5}" destId="{0ABD046D-FCB0-4E2E-93B4-42712310E52F}" srcOrd="1" destOrd="0" parTransId="{948B809D-7D62-4D5E-8F3C-D9447D8DF35D}" sibTransId="{2B788E95-0912-4F5A-80A3-DF52F0919C5B}"/>
    <dgm:cxn modelId="{DE130F9E-5F07-4A0A-A8C3-81F4FC783B0C}" type="presOf" srcId="{2823F73D-6232-47A0-810B-115BD4F8F1F2}" destId="{EBECC652-5F35-40F9-9955-7248FB208919}" srcOrd="0" destOrd="0" presId="urn:microsoft.com/office/officeart/2005/8/layout/hierarchy6"/>
    <dgm:cxn modelId="{32B2F6F5-DB82-4C87-B218-929E656C359F}" type="presOf" srcId="{A6144A29-4417-49F2-8BFB-B241200FC51E}" destId="{36A1DDA4-DEB5-4D3E-B5E3-6C1682EE6467}" srcOrd="0" destOrd="0" presId="urn:microsoft.com/office/officeart/2005/8/layout/hierarchy6"/>
    <dgm:cxn modelId="{637611EC-72A5-49FD-8845-96566FE8D6D5}" type="presOf" srcId="{24493DD8-FDA1-4547-818E-5ED024FB01E0}" destId="{D395C1CA-3394-44F1-878A-BB5C82728CEE}" srcOrd="0" destOrd="0" presId="urn:microsoft.com/office/officeart/2005/8/layout/hierarchy6"/>
    <dgm:cxn modelId="{A1489D26-B2B7-4928-9B4C-27DFD1D5364B}" type="presParOf" srcId="{12F8428A-53D2-4162-92F9-DBDBBCF590F8}" destId="{7FA1D5A7-3168-4120-91CB-99D248F9092E}" srcOrd="0" destOrd="0" presId="urn:microsoft.com/office/officeart/2005/8/layout/hierarchy6"/>
    <dgm:cxn modelId="{89FCA0C2-38FB-44EB-B4FC-1CD592EFEF7D}" type="presParOf" srcId="{7FA1D5A7-3168-4120-91CB-99D248F9092E}" destId="{5F630AA1-BD63-4327-BF41-A15FC735B5AC}" srcOrd="0" destOrd="0" presId="urn:microsoft.com/office/officeart/2005/8/layout/hierarchy6"/>
    <dgm:cxn modelId="{8AD94FA8-47A9-4E77-A7EF-6B6BACD53E5F}" type="presParOf" srcId="{5F630AA1-BD63-4327-BF41-A15FC735B5AC}" destId="{7FC33B98-F02F-46AE-A854-3647D3A48135}" srcOrd="0" destOrd="0" presId="urn:microsoft.com/office/officeart/2005/8/layout/hierarchy6"/>
    <dgm:cxn modelId="{82917CE6-0A02-444A-A377-BDE2A9FF2B56}" type="presParOf" srcId="{7FC33B98-F02F-46AE-A854-3647D3A48135}" destId="{13193E77-D221-4380-B9C3-A635436A4481}" srcOrd="0" destOrd="0" presId="urn:microsoft.com/office/officeart/2005/8/layout/hierarchy6"/>
    <dgm:cxn modelId="{2BDBDBB7-6B55-4C46-AABF-BCD170142EB1}" type="presParOf" srcId="{7FC33B98-F02F-46AE-A854-3647D3A48135}" destId="{20D95E4E-C050-4877-AEB4-5451F313ECE2}" srcOrd="1" destOrd="0" presId="urn:microsoft.com/office/officeart/2005/8/layout/hierarchy6"/>
    <dgm:cxn modelId="{BD31BE77-8821-4A35-A4C4-D1C02D34773A}" type="presParOf" srcId="{20D95E4E-C050-4877-AEB4-5451F313ECE2}" destId="{EBECC652-5F35-40F9-9955-7248FB208919}" srcOrd="0" destOrd="0" presId="urn:microsoft.com/office/officeart/2005/8/layout/hierarchy6"/>
    <dgm:cxn modelId="{CCF1C5BE-E73F-4F34-94B1-C1F1034AFFAC}" type="presParOf" srcId="{20D95E4E-C050-4877-AEB4-5451F313ECE2}" destId="{9575722F-B585-4872-AD12-FFB3594CBAC7}" srcOrd="1" destOrd="0" presId="urn:microsoft.com/office/officeart/2005/8/layout/hierarchy6"/>
    <dgm:cxn modelId="{B13C01C1-2C3A-4688-9D74-748BA820E17F}" type="presParOf" srcId="{9575722F-B585-4872-AD12-FFB3594CBAC7}" destId="{81D9F9BA-5370-418B-AE4B-347287644523}" srcOrd="0" destOrd="0" presId="urn:microsoft.com/office/officeart/2005/8/layout/hierarchy6"/>
    <dgm:cxn modelId="{7F48A962-8820-4530-8513-FB25DF9CCA0C}" type="presParOf" srcId="{9575722F-B585-4872-AD12-FFB3594CBAC7}" destId="{F6F9AA9F-1B15-46F4-AA74-111F8FF6042C}" srcOrd="1" destOrd="0" presId="urn:microsoft.com/office/officeart/2005/8/layout/hierarchy6"/>
    <dgm:cxn modelId="{01E04237-B1FB-4C07-91F0-48470A9C46AD}" type="presParOf" srcId="{F6F9AA9F-1B15-46F4-AA74-111F8FF6042C}" destId="{8C918E13-E3C2-4AD7-B84A-6F7D711B3CBE}" srcOrd="0" destOrd="0" presId="urn:microsoft.com/office/officeart/2005/8/layout/hierarchy6"/>
    <dgm:cxn modelId="{DEEE0EDC-0BEE-4A0A-A2FE-5292BA35F9E3}" type="presParOf" srcId="{F6F9AA9F-1B15-46F4-AA74-111F8FF6042C}" destId="{E248C57A-B8D3-4EA6-8596-AE65E66C9BC8}" srcOrd="1" destOrd="0" presId="urn:microsoft.com/office/officeart/2005/8/layout/hierarchy6"/>
    <dgm:cxn modelId="{C9711DE0-E495-4395-8DFE-8D59EA747A34}" type="presParOf" srcId="{E248C57A-B8D3-4EA6-8596-AE65E66C9BC8}" destId="{1D27A67D-EB01-4E5B-9A3F-3624A65997B2}" srcOrd="0" destOrd="0" presId="urn:microsoft.com/office/officeart/2005/8/layout/hierarchy6"/>
    <dgm:cxn modelId="{8AFC538E-E2A6-459C-A1C9-73B5766C4A47}" type="presParOf" srcId="{E248C57A-B8D3-4EA6-8596-AE65E66C9BC8}" destId="{D52FD274-F87D-43C9-83DA-07F337D0047B}" srcOrd="1" destOrd="0" presId="urn:microsoft.com/office/officeart/2005/8/layout/hierarchy6"/>
    <dgm:cxn modelId="{94C3DCF3-F080-417B-A24A-0A5C873EEA9C}" type="presParOf" srcId="{F6F9AA9F-1B15-46F4-AA74-111F8FF6042C}" destId="{CD5CAC78-6190-4D6E-9DFB-81B05720D1DD}" srcOrd="2" destOrd="0" presId="urn:microsoft.com/office/officeart/2005/8/layout/hierarchy6"/>
    <dgm:cxn modelId="{FC0823C3-9E20-45B0-BB33-C40A8D28304C}" type="presParOf" srcId="{F6F9AA9F-1B15-46F4-AA74-111F8FF6042C}" destId="{CFFF9990-5D82-4E46-B6BF-4243D4A4C71B}" srcOrd="3" destOrd="0" presId="urn:microsoft.com/office/officeart/2005/8/layout/hierarchy6"/>
    <dgm:cxn modelId="{C5ADAE2C-99D7-4BE7-A6E2-28393860EA3E}" type="presParOf" srcId="{CFFF9990-5D82-4E46-B6BF-4243D4A4C71B}" destId="{0CCFF8DC-C366-48A6-A8BC-620EB39C2BAC}" srcOrd="0" destOrd="0" presId="urn:microsoft.com/office/officeart/2005/8/layout/hierarchy6"/>
    <dgm:cxn modelId="{AB45CECB-7E43-4CF4-BAE4-3CEE0A134A8E}" type="presParOf" srcId="{CFFF9990-5D82-4E46-B6BF-4243D4A4C71B}" destId="{98F0156B-7B91-43AE-A933-369259F667A8}" srcOrd="1" destOrd="0" presId="urn:microsoft.com/office/officeart/2005/8/layout/hierarchy6"/>
    <dgm:cxn modelId="{8E77C4EB-4C27-41CB-9466-65A39C6B062F}" type="presParOf" srcId="{20D95E4E-C050-4877-AEB4-5451F313ECE2}" destId="{D743BECF-53C1-483E-8D9C-CCEBD07A1F42}" srcOrd="2" destOrd="0" presId="urn:microsoft.com/office/officeart/2005/8/layout/hierarchy6"/>
    <dgm:cxn modelId="{06C242F6-0A09-4103-ADE5-12555160F038}" type="presParOf" srcId="{20D95E4E-C050-4877-AEB4-5451F313ECE2}" destId="{91784D64-9E12-48C1-815E-CDC360D5D69D}" srcOrd="3" destOrd="0" presId="urn:microsoft.com/office/officeart/2005/8/layout/hierarchy6"/>
    <dgm:cxn modelId="{40F4C756-1890-42BA-9718-D931403BB1C5}" type="presParOf" srcId="{91784D64-9E12-48C1-815E-CDC360D5D69D}" destId="{D51B5BC5-5ECC-4733-BACD-141918EEE6C7}" srcOrd="0" destOrd="0" presId="urn:microsoft.com/office/officeart/2005/8/layout/hierarchy6"/>
    <dgm:cxn modelId="{B0EA3B30-3AE4-4E98-872E-9B53ACB7F42C}" type="presParOf" srcId="{91784D64-9E12-48C1-815E-CDC360D5D69D}" destId="{F9B8BD1B-174F-44AD-9E7F-D349F5D62808}" srcOrd="1" destOrd="0" presId="urn:microsoft.com/office/officeart/2005/8/layout/hierarchy6"/>
    <dgm:cxn modelId="{FE08D15C-416B-4FE7-A436-966ADBCF3E1E}" type="presParOf" srcId="{F9B8BD1B-174F-44AD-9E7F-D349F5D62808}" destId="{36A1DDA4-DEB5-4D3E-B5E3-6C1682EE6467}" srcOrd="0" destOrd="0" presId="urn:microsoft.com/office/officeart/2005/8/layout/hierarchy6"/>
    <dgm:cxn modelId="{29156CD6-25FB-4144-80C0-BC7C8AFE35C1}" type="presParOf" srcId="{F9B8BD1B-174F-44AD-9E7F-D349F5D62808}" destId="{D52D0CE5-9545-4042-9D81-7946341E9FE5}" srcOrd="1" destOrd="0" presId="urn:microsoft.com/office/officeart/2005/8/layout/hierarchy6"/>
    <dgm:cxn modelId="{C929E7E6-DA7A-4550-B1F9-881336A60613}" type="presParOf" srcId="{D52D0CE5-9545-4042-9D81-7946341E9FE5}" destId="{64C9261E-48C8-444C-8039-1264C0CE752E}" srcOrd="0" destOrd="0" presId="urn:microsoft.com/office/officeart/2005/8/layout/hierarchy6"/>
    <dgm:cxn modelId="{7D033BCA-D498-4DE7-A554-D7718CC929E0}" type="presParOf" srcId="{D52D0CE5-9545-4042-9D81-7946341E9FE5}" destId="{9D140B51-9239-4B49-8C7B-4194220495A6}" srcOrd="1" destOrd="0" presId="urn:microsoft.com/office/officeart/2005/8/layout/hierarchy6"/>
    <dgm:cxn modelId="{6E536632-545E-4044-91E5-CFE50EDF9430}" type="presParOf" srcId="{F9B8BD1B-174F-44AD-9E7F-D349F5D62808}" destId="{6EB8E94E-9B71-44BB-B1F2-B241C159281D}" srcOrd="2" destOrd="0" presId="urn:microsoft.com/office/officeart/2005/8/layout/hierarchy6"/>
    <dgm:cxn modelId="{3251C647-899A-4070-A4C7-D8480DE51E9B}" type="presParOf" srcId="{F9B8BD1B-174F-44AD-9E7F-D349F5D62808}" destId="{0F9F3963-D26E-4F69-99DC-DBA7A512A75E}" srcOrd="3" destOrd="0" presId="urn:microsoft.com/office/officeart/2005/8/layout/hierarchy6"/>
    <dgm:cxn modelId="{6933AD20-5413-4A50-B3A0-1C93CA5EA88D}" type="presParOf" srcId="{0F9F3963-D26E-4F69-99DC-DBA7A512A75E}" destId="{2BB781EA-194C-4746-8E74-82EB857666DE}" srcOrd="0" destOrd="0" presId="urn:microsoft.com/office/officeart/2005/8/layout/hierarchy6"/>
    <dgm:cxn modelId="{AF681C27-9D04-4F43-BCD6-7D70B3F3DD7D}" type="presParOf" srcId="{0F9F3963-D26E-4F69-99DC-DBA7A512A75E}" destId="{EFD5BD6F-B01F-4B03-84F5-E62820B95CA6}" srcOrd="1" destOrd="0" presId="urn:microsoft.com/office/officeart/2005/8/layout/hierarchy6"/>
    <dgm:cxn modelId="{DA4682A9-C0B9-4770-A255-CB04230B2764}" type="presParOf" srcId="{20D95E4E-C050-4877-AEB4-5451F313ECE2}" destId="{D93CB21C-BFD8-4B35-95F8-FF947F9310A5}" srcOrd="4" destOrd="0" presId="urn:microsoft.com/office/officeart/2005/8/layout/hierarchy6"/>
    <dgm:cxn modelId="{BDCDB5EF-66CB-438A-A1AE-2084E0209B1C}" type="presParOf" srcId="{20D95E4E-C050-4877-AEB4-5451F313ECE2}" destId="{BAE8A2DB-2482-4DFE-8319-8F91F1ED8B5F}" srcOrd="5" destOrd="0" presId="urn:microsoft.com/office/officeart/2005/8/layout/hierarchy6"/>
    <dgm:cxn modelId="{C4FF6E2B-C681-4F33-ABA6-2D0D9CF14228}" type="presParOf" srcId="{BAE8A2DB-2482-4DFE-8319-8F91F1ED8B5F}" destId="{83B4E200-BC7A-421F-A81E-7E6EFAAB6392}" srcOrd="0" destOrd="0" presId="urn:microsoft.com/office/officeart/2005/8/layout/hierarchy6"/>
    <dgm:cxn modelId="{C967DE0B-85A0-49B4-9D0F-04059E03185D}" type="presParOf" srcId="{BAE8A2DB-2482-4DFE-8319-8F91F1ED8B5F}" destId="{D6A195D9-F0F3-4619-8CBF-00DA0B23DD61}" srcOrd="1" destOrd="0" presId="urn:microsoft.com/office/officeart/2005/8/layout/hierarchy6"/>
    <dgm:cxn modelId="{20ED4321-6B6B-4AC2-A5A8-5C0EDE72C7BD}" type="presParOf" srcId="{D6A195D9-F0F3-4619-8CBF-00DA0B23DD61}" destId="{EDD96413-5C1B-442A-BB57-B6DD803110DD}" srcOrd="0" destOrd="0" presId="urn:microsoft.com/office/officeart/2005/8/layout/hierarchy6"/>
    <dgm:cxn modelId="{993EA53B-3F03-4543-B9DC-4CE6F74B1E67}" type="presParOf" srcId="{D6A195D9-F0F3-4619-8CBF-00DA0B23DD61}" destId="{E4CA0242-0C58-48A9-BA5D-4B276AE63A15}" srcOrd="1" destOrd="0" presId="urn:microsoft.com/office/officeart/2005/8/layout/hierarchy6"/>
    <dgm:cxn modelId="{42C0D5A0-0138-4702-9816-4D1A0CC7B613}" type="presParOf" srcId="{E4CA0242-0C58-48A9-BA5D-4B276AE63A15}" destId="{E507BEC6-F616-4BBC-941D-BF39C3CE925A}" srcOrd="0" destOrd="0" presId="urn:microsoft.com/office/officeart/2005/8/layout/hierarchy6"/>
    <dgm:cxn modelId="{8E4DB005-D7B3-418E-AF2B-A7FE95DBCB67}" type="presParOf" srcId="{E4CA0242-0C58-48A9-BA5D-4B276AE63A15}" destId="{C0252C0A-B2D6-4B98-81E1-980BBDB07316}" srcOrd="1" destOrd="0" presId="urn:microsoft.com/office/officeart/2005/8/layout/hierarchy6"/>
    <dgm:cxn modelId="{584C9158-646D-46FF-B14B-F2C17A44CB9F}" type="presParOf" srcId="{D6A195D9-F0F3-4619-8CBF-00DA0B23DD61}" destId="{FBFD703E-48EE-46CF-AF6C-2C0775D07A5D}" srcOrd="2" destOrd="0" presId="urn:microsoft.com/office/officeart/2005/8/layout/hierarchy6"/>
    <dgm:cxn modelId="{EE482BC8-6982-419A-9690-F05AE69F070F}" type="presParOf" srcId="{D6A195D9-F0F3-4619-8CBF-00DA0B23DD61}" destId="{EFA5F054-1A11-430B-AAF3-1534D36695F5}" srcOrd="3" destOrd="0" presId="urn:microsoft.com/office/officeart/2005/8/layout/hierarchy6"/>
    <dgm:cxn modelId="{04302913-916B-4E5A-9005-94AE77CF9731}" type="presParOf" srcId="{EFA5F054-1A11-430B-AAF3-1534D36695F5}" destId="{D395C1CA-3394-44F1-878A-BB5C82728CEE}" srcOrd="0" destOrd="0" presId="urn:microsoft.com/office/officeart/2005/8/layout/hierarchy6"/>
    <dgm:cxn modelId="{0F320F9E-BF9F-4549-8FA9-08CD38D85900}" type="presParOf" srcId="{EFA5F054-1A11-430B-AAF3-1534D36695F5}" destId="{D8E0FE08-B730-4E3E-BAEF-41986D4930F0}" srcOrd="1" destOrd="0" presId="urn:microsoft.com/office/officeart/2005/8/layout/hierarchy6"/>
    <dgm:cxn modelId="{0B70ABB5-E467-4685-8DF0-0EA0FBE973A7}" type="presParOf" srcId="{12F8428A-53D2-4162-92F9-DBDBBCF590F8}" destId="{51CF45C9-A32F-44F0-8D8D-BEF4D188D665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56448821-D87F-4687-AFED-BC71B92E35AA}" type="doc">
      <dgm:prSet loTypeId="urn:microsoft.com/office/officeart/2005/8/layout/hierarchy6" loCatId="hierarchy" qsTypeId="urn:microsoft.com/office/officeart/2005/8/quickstyle/simple3" qsCatId="simple" csTypeId="urn:microsoft.com/office/officeart/2005/8/colors/colorful1" csCatId="colorful" phldr="1"/>
      <dgm:spPr/>
      <dgm:t>
        <a:bodyPr/>
        <a:lstStyle/>
        <a:p>
          <a:endParaRPr lang="hr-HR"/>
        </a:p>
      </dgm:t>
    </dgm:pt>
    <dgm:pt modelId="{10538A28-3DD0-42C2-B30F-53E17AC1F2A7}">
      <dgm:prSet/>
      <dgm:spPr>
        <a:solidFill>
          <a:schemeClr val="accent1"/>
        </a:solidFill>
      </dgm:spPr>
      <dgm:t>
        <a:bodyPr/>
        <a:lstStyle/>
        <a:p>
          <a:pPr rtl="0"/>
          <a:r>
            <a:rPr lang="en-US" smtClean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rPr>
            <a:t>System.Object</a:t>
          </a:r>
          <a:endParaRPr lang="hr-HR">
            <a:solidFill>
              <a:schemeClr val="bg1"/>
            </a:solidFill>
            <a:latin typeface="Segoe UI" panose="020B0502040204020203" pitchFamily="34" charset="0"/>
            <a:cs typeface="Segoe UI" panose="020B0502040204020203" pitchFamily="34" charset="0"/>
          </a:endParaRPr>
        </a:p>
      </dgm:t>
    </dgm:pt>
    <dgm:pt modelId="{6BB1D9D6-F3FE-41BF-A765-032F3C6E3691}" type="parTrans" cxnId="{97A423FC-0193-4F85-8B0B-39DAA6C6AD99}">
      <dgm:prSet/>
      <dgm:spPr/>
      <dgm:t>
        <a:bodyPr/>
        <a:lstStyle/>
        <a:p>
          <a:endParaRPr lang="hr-HR">
            <a:latin typeface="Segoe UI" panose="020B0502040204020203" pitchFamily="34" charset="0"/>
            <a:cs typeface="Segoe UI" panose="020B0502040204020203" pitchFamily="34" charset="0"/>
          </a:endParaRPr>
        </a:p>
      </dgm:t>
    </dgm:pt>
    <dgm:pt modelId="{954F9093-C772-40A7-9D57-4E6CE69A2E78}" type="sibTrans" cxnId="{97A423FC-0193-4F85-8B0B-39DAA6C6AD99}">
      <dgm:prSet/>
      <dgm:spPr/>
      <dgm:t>
        <a:bodyPr/>
        <a:lstStyle/>
        <a:p>
          <a:endParaRPr lang="hr-HR">
            <a:latin typeface="Segoe UI" panose="020B0502040204020203" pitchFamily="34" charset="0"/>
            <a:cs typeface="Segoe UI" panose="020B0502040204020203" pitchFamily="34" charset="0"/>
          </a:endParaRPr>
        </a:p>
      </dgm:t>
    </dgm:pt>
    <dgm:pt modelId="{1014DB21-3A41-4654-8499-3C7C6772B427}">
      <dgm:prSet/>
      <dgm:spPr>
        <a:solidFill>
          <a:schemeClr val="accent3">
            <a:lumMod val="60000"/>
            <a:lumOff val="40000"/>
          </a:schemeClr>
        </a:solidFill>
      </dgm:spPr>
      <dgm:t>
        <a:bodyPr/>
        <a:lstStyle/>
        <a:p>
          <a:pPr rtl="0"/>
          <a:r>
            <a:rPr lang="en-US" smtClean="0">
              <a:latin typeface="Segoe UI" panose="020B0502040204020203" pitchFamily="34" charset="0"/>
              <a:cs typeface="Segoe UI" panose="020B0502040204020203" pitchFamily="34" charset="0"/>
            </a:rPr>
            <a:t>System.ValueType</a:t>
          </a:r>
          <a:endParaRPr lang="hr-HR">
            <a:latin typeface="Segoe UI" panose="020B0502040204020203" pitchFamily="34" charset="0"/>
            <a:cs typeface="Segoe UI" panose="020B0502040204020203" pitchFamily="34" charset="0"/>
          </a:endParaRPr>
        </a:p>
      </dgm:t>
    </dgm:pt>
    <dgm:pt modelId="{D39BAF22-C71E-400A-89F3-00FB508F59EF}" type="parTrans" cxnId="{4CCA1196-1566-4D7F-A80B-42F499DF06A9}">
      <dgm:prSet/>
      <dgm:spPr/>
      <dgm:t>
        <a:bodyPr/>
        <a:lstStyle/>
        <a:p>
          <a:endParaRPr lang="hr-HR">
            <a:latin typeface="Segoe UI" panose="020B0502040204020203" pitchFamily="34" charset="0"/>
            <a:cs typeface="Segoe UI" panose="020B0502040204020203" pitchFamily="34" charset="0"/>
          </a:endParaRPr>
        </a:p>
      </dgm:t>
    </dgm:pt>
    <dgm:pt modelId="{1CFE9523-2C5C-42F2-A61F-562AC0F60166}" type="sibTrans" cxnId="{4CCA1196-1566-4D7F-A80B-42F499DF06A9}">
      <dgm:prSet/>
      <dgm:spPr/>
      <dgm:t>
        <a:bodyPr/>
        <a:lstStyle/>
        <a:p>
          <a:endParaRPr lang="hr-HR">
            <a:latin typeface="Segoe UI" panose="020B0502040204020203" pitchFamily="34" charset="0"/>
            <a:cs typeface="Segoe UI" panose="020B0502040204020203" pitchFamily="34" charset="0"/>
          </a:endParaRPr>
        </a:p>
      </dgm:t>
    </dgm:pt>
    <dgm:pt modelId="{DC6228B1-FB69-453A-899E-1189B40B6083}">
      <dgm:prSet/>
      <dgm:spPr>
        <a:solidFill>
          <a:schemeClr val="accent3">
            <a:lumMod val="20000"/>
            <a:lumOff val="80000"/>
          </a:schemeClr>
        </a:solidFill>
      </dgm:spPr>
      <dgm:t>
        <a:bodyPr/>
        <a:lstStyle/>
        <a:p>
          <a:pPr rtl="0"/>
          <a:r>
            <a:rPr lang="en-US" smtClean="0">
              <a:latin typeface="Segoe UI" panose="020B0502040204020203" pitchFamily="34" charset="0"/>
              <a:cs typeface="Segoe UI" panose="020B0502040204020203" pitchFamily="34" charset="0"/>
            </a:rPr>
            <a:t>System.Int32</a:t>
          </a:r>
          <a:endParaRPr lang="hr-HR">
            <a:latin typeface="Segoe UI" panose="020B0502040204020203" pitchFamily="34" charset="0"/>
            <a:cs typeface="Segoe UI" panose="020B0502040204020203" pitchFamily="34" charset="0"/>
          </a:endParaRPr>
        </a:p>
      </dgm:t>
    </dgm:pt>
    <dgm:pt modelId="{7F32DDAC-D927-4529-8226-3D707E230757}" type="parTrans" cxnId="{2D828F1D-0729-4C0E-A6D6-004C9F06942C}">
      <dgm:prSet/>
      <dgm:spPr/>
      <dgm:t>
        <a:bodyPr/>
        <a:lstStyle/>
        <a:p>
          <a:endParaRPr lang="hr-HR">
            <a:latin typeface="Segoe UI" panose="020B0502040204020203" pitchFamily="34" charset="0"/>
            <a:cs typeface="Segoe UI" panose="020B0502040204020203" pitchFamily="34" charset="0"/>
          </a:endParaRPr>
        </a:p>
      </dgm:t>
    </dgm:pt>
    <dgm:pt modelId="{DB79741C-201E-45C2-BCB4-713FF3DF3732}" type="sibTrans" cxnId="{2D828F1D-0729-4C0E-A6D6-004C9F06942C}">
      <dgm:prSet/>
      <dgm:spPr/>
      <dgm:t>
        <a:bodyPr/>
        <a:lstStyle/>
        <a:p>
          <a:endParaRPr lang="hr-HR">
            <a:latin typeface="Segoe UI" panose="020B0502040204020203" pitchFamily="34" charset="0"/>
            <a:cs typeface="Segoe UI" panose="020B0502040204020203" pitchFamily="34" charset="0"/>
          </a:endParaRPr>
        </a:p>
      </dgm:t>
    </dgm:pt>
    <dgm:pt modelId="{D87A7EB7-174B-43AC-940D-32364C1FE470}">
      <dgm:prSet/>
      <dgm:spPr>
        <a:solidFill>
          <a:schemeClr val="accent3">
            <a:lumMod val="20000"/>
            <a:lumOff val="80000"/>
          </a:schemeClr>
        </a:solidFill>
      </dgm:spPr>
      <dgm:t>
        <a:bodyPr/>
        <a:lstStyle/>
        <a:p>
          <a:pPr rtl="0"/>
          <a:r>
            <a:rPr lang="en-US" dirty="0" err="1" smtClean="0">
              <a:latin typeface="Segoe UI" panose="020B0502040204020203" pitchFamily="34" charset="0"/>
              <a:cs typeface="Segoe UI" panose="020B0502040204020203" pitchFamily="34" charset="0"/>
            </a:rPr>
            <a:t>System.Boolean</a:t>
          </a:r>
          <a:endParaRPr lang="hr-HR" dirty="0">
            <a:latin typeface="Segoe UI" panose="020B0502040204020203" pitchFamily="34" charset="0"/>
            <a:cs typeface="Segoe UI" panose="020B0502040204020203" pitchFamily="34" charset="0"/>
          </a:endParaRPr>
        </a:p>
      </dgm:t>
    </dgm:pt>
    <dgm:pt modelId="{A3A484A0-1C99-46FC-98D4-7790972EFB97}" type="parTrans" cxnId="{0A370E69-8F57-45ED-B45A-5A7CF039ED2E}">
      <dgm:prSet/>
      <dgm:spPr/>
      <dgm:t>
        <a:bodyPr/>
        <a:lstStyle/>
        <a:p>
          <a:endParaRPr lang="hr-HR">
            <a:latin typeface="Segoe UI" panose="020B0502040204020203" pitchFamily="34" charset="0"/>
            <a:cs typeface="Segoe UI" panose="020B0502040204020203" pitchFamily="34" charset="0"/>
          </a:endParaRPr>
        </a:p>
      </dgm:t>
    </dgm:pt>
    <dgm:pt modelId="{FFC6063D-F7A3-46CA-8AF9-5F5451B47678}" type="sibTrans" cxnId="{0A370E69-8F57-45ED-B45A-5A7CF039ED2E}">
      <dgm:prSet/>
      <dgm:spPr/>
      <dgm:t>
        <a:bodyPr/>
        <a:lstStyle/>
        <a:p>
          <a:endParaRPr lang="hr-HR">
            <a:latin typeface="Segoe UI" panose="020B0502040204020203" pitchFamily="34" charset="0"/>
            <a:cs typeface="Segoe UI" panose="020B0502040204020203" pitchFamily="34" charset="0"/>
          </a:endParaRPr>
        </a:p>
      </dgm:t>
    </dgm:pt>
    <dgm:pt modelId="{7725B9CE-E3C6-4337-9A02-E3D31E4D0EB6}">
      <dgm:prSet/>
      <dgm:spPr/>
      <dgm:t>
        <a:bodyPr/>
        <a:lstStyle/>
        <a:p>
          <a:pPr rtl="0"/>
          <a:r>
            <a:rPr lang="en-US" dirty="0" err="1" smtClean="0">
              <a:latin typeface="Segoe UI" panose="020B0502040204020203" pitchFamily="34" charset="0"/>
              <a:cs typeface="Segoe UI" panose="020B0502040204020203" pitchFamily="34" charset="0"/>
            </a:rPr>
            <a:t>System.Enum</a:t>
          </a:r>
          <a:endParaRPr lang="hr-HR" dirty="0">
            <a:latin typeface="Segoe UI" panose="020B0502040204020203" pitchFamily="34" charset="0"/>
            <a:cs typeface="Segoe UI" panose="020B0502040204020203" pitchFamily="34" charset="0"/>
          </a:endParaRPr>
        </a:p>
      </dgm:t>
    </dgm:pt>
    <dgm:pt modelId="{EF09B0C3-B2B9-492B-9400-8C03F54CC36B}" type="parTrans" cxnId="{FF44A4EC-A060-4D04-8A65-4CDD0708CF27}">
      <dgm:prSet/>
      <dgm:spPr/>
      <dgm:t>
        <a:bodyPr/>
        <a:lstStyle/>
        <a:p>
          <a:endParaRPr lang="hr-HR">
            <a:latin typeface="Segoe UI" panose="020B0502040204020203" pitchFamily="34" charset="0"/>
            <a:cs typeface="Segoe UI" panose="020B0502040204020203" pitchFamily="34" charset="0"/>
          </a:endParaRPr>
        </a:p>
      </dgm:t>
    </dgm:pt>
    <dgm:pt modelId="{509FE4A2-45E1-4380-8741-70D5261669BB}" type="sibTrans" cxnId="{FF44A4EC-A060-4D04-8A65-4CDD0708CF27}">
      <dgm:prSet/>
      <dgm:spPr/>
      <dgm:t>
        <a:bodyPr/>
        <a:lstStyle/>
        <a:p>
          <a:endParaRPr lang="hr-HR">
            <a:latin typeface="Segoe UI" panose="020B0502040204020203" pitchFamily="34" charset="0"/>
            <a:cs typeface="Segoe UI" panose="020B0502040204020203" pitchFamily="34" charset="0"/>
          </a:endParaRPr>
        </a:p>
      </dgm:t>
    </dgm:pt>
    <dgm:pt modelId="{B12BB81E-F8AA-4ACD-8A2F-DD26CE6F708E}">
      <dgm:prSet/>
      <dgm:spPr>
        <a:solidFill>
          <a:schemeClr val="bg1"/>
        </a:solidFill>
      </dgm:spPr>
      <dgm:t>
        <a:bodyPr/>
        <a:lstStyle/>
        <a:p>
          <a:pPr rtl="0"/>
          <a:r>
            <a:rPr lang="en-US" dirty="0" smtClean="0">
              <a:latin typeface="Segoe UI" panose="020B0502040204020203" pitchFamily="34" charset="0"/>
              <a:cs typeface="Segoe UI" panose="020B0502040204020203" pitchFamily="34" charset="0"/>
            </a:rPr>
            <a:t>User-defined </a:t>
          </a:r>
          <a:r>
            <a:rPr lang="en-US" dirty="0" err="1" smtClean="0">
              <a:latin typeface="Segoe UI" panose="020B0502040204020203" pitchFamily="34" charset="0"/>
              <a:cs typeface="Segoe UI" panose="020B0502040204020203" pitchFamily="34" charset="0"/>
            </a:rPr>
            <a:t>enums</a:t>
          </a:r>
          <a:endParaRPr lang="hr-HR" dirty="0">
            <a:latin typeface="Segoe UI" panose="020B0502040204020203" pitchFamily="34" charset="0"/>
            <a:cs typeface="Segoe UI" panose="020B0502040204020203" pitchFamily="34" charset="0"/>
          </a:endParaRPr>
        </a:p>
      </dgm:t>
    </dgm:pt>
    <dgm:pt modelId="{5CC12423-FF08-4412-B86A-60026EBDB2FD}" type="parTrans" cxnId="{3D5DDE83-FE95-4FDE-BE91-C867ACB0F606}">
      <dgm:prSet/>
      <dgm:spPr/>
      <dgm:t>
        <a:bodyPr/>
        <a:lstStyle/>
        <a:p>
          <a:endParaRPr lang="hr-HR">
            <a:latin typeface="Segoe UI" panose="020B0502040204020203" pitchFamily="34" charset="0"/>
            <a:cs typeface="Segoe UI" panose="020B0502040204020203" pitchFamily="34" charset="0"/>
          </a:endParaRPr>
        </a:p>
      </dgm:t>
    </dgm:pt>
    <dgm:pt modelId="{44A98E44-3467-441A-A479-7187EDEE2FDA}" type="sibTrans" cxnId="{3D5DDE83-FE95-4FDE-BE91-C867ACB0F606}">
      <dgm:prSet/>
      <dgm:spPr/>
      <dgm:t>
        <a:bodyPr/>
        <a:lstStyle/>
        <a:p>
          <a:endParaRPr lang="hr-HR">
            <a:latin typeface="Segoe UI" panose="020B0502040204020203" pitchFamily="34" charset="0"/>
            <a:cs typeface="Segoe UI" panose="020B0502040204020203" pitchFamily="34" charset="0"/>
          </a:endParaRPr>
        </a:p>
      </dgm:t>
    </dgm:pt>
    <dgm:pt modelId="{A916E99A-BD41-4193-803F-2D61DD2A46BC}">
      <dgm:prSet/>
      <dgm:spPr/>
      <dgm:t>
        <a:bodyPr/>
        <a:lstStyle/>
        <a:p>
          <a:pPr rtl="0"/>
          <a:r>
            <a:rPr lang="en-US" dirty="0" err="1" smtClean="0">
              <a:latin typeface="Segoe UI" panose="020B0502040204020203" pitchFamily="34" charset="0"/>
              <a:cs typeface="Segoe UI" panose="020B0502040204020203" pitchFamily="34" charset="0"/>
            </a:rPr>
            <a:t>System.Array</a:t>
          </a:r>
          <a:endParaRPr lang="hr-HR" dirty="0">
            <a:latin typeface="Segoe UI" panose="020B0502040204020203" pitchFamily="34" charset="0"/>
            <a:cs typeface="Segoe UI" panose="020B0502040204020203" pitchFamily="34" charset="0"/>
          </a:endParaRPr>
        </a:p>
      </dgm:t>
    </dgm:pt>
    <dgm:pt modelId="{AF4D3264-45B0-435B-B17D-308F608F1004}" type="parTrans" cxnId="{AC7C3951-8551-4C58-B7D0-44E501866378}">
      <dgm:prSet/>
      <dgm:spPr/>
      <dgm:t>
        <a:bodyPr/>
        <a:lstStyle/>
        <a:p>
          <a:endParaRPr lang="hr-HR">
            <a:latin typeface="Segoe UI" panose="020B0502040204020203" pitchFamily="34" charset="0"/>
            <a:cs typeface="Segoe UI" panose="020B0502040204020203" pitchFamily="34" charset="0"/>
          </a:endParaRPr>
        </a:p>
      </dgm:t>
    </dgm:pt>
    <dgm:pt modelId="{A156B856-351C-4F09-802E-93B5BCEB38B3}" type="sibTrans" cxnId="{AC7C3951-8551-4C58-B7D0-44E501866378}">
      <dgm:prSet/>
      <dgm:spPr/>
      <dgm:t>
        <a:bodyPr/>
        <a:lstStyle/>
        <a:p>
          <a:endParaRPr lang="hr-HR">
            <a:latin typeface="Segoe UI" panose="020B0502040204020203" pitchFamily="34" charset="0"/>
            <a:cs typeface="Segoe UI" panose="020B0502040204020203" pitchFamily="34" charset="0"/>
          </a:endParaRPr>
        </a:p>
      </dgm:t>
    </dgm:pt>
    <dgm:pt modelId="{275AD331-1701-418B-B7FC-B4E4F2CFD578}">
      <dgm:prSet/>
      <dgm:spPr>
        <a:solidFill>
          <a:schemeClr val="bg1"/>
        </a:solidFill>
      </dgm:spPr>
      <dgm:t>
        <a:bodyPr/>
        <a:lstStyle/>
        <a:p>
          <a:pPr rtl="0"/>
          <a:r>
            <a:rPr lang="en-US" dirty="0" smtClean="0">
              <a:latin typeface="Segoe UI" panose="020B0502040204020203" pitchFamily="34" charset="0"/>
              <a:cs typeface="Segoe UI" panose="020B0502040204020203" pitchFamily="34" charset="0"/>
            </a:rPr>
            <a:t>User-defined classes</a:t>
          </a:r>
          <a:endParaRPr lang="hr-HR" dirty="0">
            <a:latin typeface="Segoe UI" panose="020B0502040204020203" pitchFamily="34" charset="0"/>
            <a:cs typeface="Segoe UI" panose="020B0502040204020203" pitchFamily="34" charset="0"/>
          </a:endParaRPr>
        </a:p>
      </dgm:t>
    </dgm:pt>
    <dgm:pt modelId="{C1419E76-6F7B-4BD1-94C5-4CA01B6799AC}" type="parTrans" cxnId="{CCEBF105-77F4-4803-BE94-E461D3AF4041}">
      <dgm:prSet/>
      <dgm:spPr/>
      <dgm:t>
        <a:bodyPr/>
        <a:lstStyle/>
        <a:p>
          <a:endParaRPr lang="hr-HR">
            <a:latin typeface="Segoe UI" panose="020B0502040204020203" pitchFamily="34" charset="0"/>
            <a:cs typeface="Segoe UI" panose="020B0502040204020203" pitchFamily="34" charset="0"/>
          </a:endParaRPr>
        </a:p>
      </dgm:t>
    </dgm:pt>
    <dgm:pt modelId="{8AEFE38B-4AA3-4151-ABA8-A9B75217FB49}" type="sibTrans" cxnId="{CCEBF105-77F4-4803-BE94-E461D3AF4041}">
      <dgm:prSet/>
      <dgm:spPr/>
      <dgm:t>
        <a:bodyPr/>
        <a:lstStyle/>
        <a:p>
          <a:endParaRPr lang="hr-HR">
            <a:latin typeface="Segoe UI" panose="020B0502040204020203" pitchFamily="34" charset="0"/>
            <a:cs typeface="Segoe UI" panose="020B0502040204020203" pitchFamily="34" charset="0"/>
          </a:endParaRPr>
        </a:p>
      </dgm:t>
    </dgm:pt>
    <dgm:pt modelId="{7A23FE4E-F574-4ED1-994F-A0E42A510441}">
      <dgm:prSet/>
      <dgm:spPr>
        <a:solidFill>
          <a:schemeClr val="bg1"/>
        </a:solidFill>
      </dgm:spPr>
      <dgm:t>
        <a:bodyPr/>
        <a:lstStyle/>
        <a:p>
          <a:pPr rtl="0"/>
          <a:r>
            <a:rPr lang="en-US" dirty="0" smtClean="0">
              <a:latin typeface="Segoe UI" panose="020B0502040204020203" pitchFamily="34" charset="0"/>
              <a:cs typeface="Segoe UI" panose="020B0502040204020203" pitchFamily="34" charset="0"/>
            </a:rPr>
            <a:t>User-defined arrays</a:t>
          </a:r>
          <a:endParaRPr lang="hr-HR" dirty="0">
            <a:latin typeface="Segoe UI" panose="020B0502040204020203" pitchFamily="34" charset="0"/>
            <a:cs typeface="Segoe UI" panose="020B0502040204020203" pitchFamily="34" charset="0"/>
          </a:endParaRPr>
        </a:p>
      </dgm:t>
    </dgm:pt>
    <dgm:pt modelId="{18D6AF22-6A03-4AC4-9DDA-55B1A2E59BA7}" type="parTrans" cxnId="{5304593A-E6D6-4858-9568-9CB1A512530B}">
      <dgm:prSet/>
      <dgm:spPr/>
      <dgm:t>
        <a:bodyPr/>
        <a:lstStyle/>
        <a:p>
          <a:endParaRPr lang="hr-HR">
            <a:latin typeface="Segoe UI" panose="020B0502040204020203" pitchFamily="34" charset="0"/>
            <a:cs typeface="Segoe UI" panose="020B0502040204020203" pitchFamily="34" charset="0"/>
          </a:endParaRPr>
        </a:p>
      </dgm:t>
    </dgm:pt>
    <dgm:pt modelId="{B81A7CC2-68A3-44B4-AFDB-CCEBCDA6A210}" type="sibTrans" cxnId="{5304593A-E6D6-4858-9568-9CB1A512530B}">
      <dgm:prSet/>
      <dgm:spPr/>
      <dgm:t>
        <a:bodyPr/>
        <a:lstStyle/>
        <a:p>
          <a:endParaRPr lang="hr-HR">
            <a:latin typeface="Segoe UI" panose="020B0502040204020203" pitchFamily="34" charset="0"/>
            <a:cs typeface="Segoe UI" panose="020B0502040204020203" pitchFamily="34" charset="0"/>
          </a:endParaRPr>
        </a:p>
      </dgm:t>
    </dgm:pt>
    <dgm:pt modelId="{61B3829B-C131-40C7-B903-53ACD99D112E}">
      <dgm:prSet/>
      <dgm:spPr>
        <a:solidFill>
          <a:schemeClr val="accent3">
            <a:lumMod val="20000"/>
            <a:lumOff val="80000"/>
          </a:schemeClr>
        </a:solidFill>
      </dgm:spPr>
      <dgm:t>
        <a:bodyPr/>
        <a:lstStyle/>
        <a:p>
          <a:pPr rtl="0"/>
          <a:r>
            <a:rPr lang="en-US" dirty="0" smtClean="0">
              <a:latin typeface="Segoe UI" panose="020B0502040204020203" pitchFamily="34" charset="0"/>
              <a:cs typeface="Segoe UI" panose="020B0502040204020203" pitchFamily="34" charset="0"/>
            </a:rPr>
            <a:t>Etc.</a:t>
          </a:r>
          <a:endParaRPr lang="hr-HR" dirty="0">
            <a:latin typeface="Segoe UI" panose="020B0502040204020203" pitchFamily="34" charset="0"/>
            <a:cs typeface="Segoe UI" panose="020B0502040204020203" pitchFamily="34" charset="0"/>
          </a:endParaRPr>
        </a:p>
      </dgm:t>
    </dgm:pt>
    <dgm:pt modelId="{7132B722-60A4-46B1-B45F-D198B7A4F011}" type="parTrans" cxnId="{52AAE429-DF1C-4FDB-8E06-65A38540556C}">
      <dgm:prSet/>
      <dgm:spPr/>
      <dgm:t>
        <a:bodyPr/>
        <a:lstStyle/>
        <a:p>
          <a:endParaRPr lang="hr-HR"/>
        </a:p>
      </dgm:t>
    </dgm:pt>
    <dgm:pt modelId="{8BF8D80C-152F-4F11-8026-177D1AAD1462}" type="sibTrans" cxnId="{52AAE429-DF1C-4FDB-8E06-65A38540556C}">
      <dgm:prSet/>
      <dgm:spPr/>
      <dgm:t>
        <a:bodyPr/>
        <a:lstStyle/>
        <a:p>
          <a:endParaRPr lang="hr-HR"/>
        </a:p>
      </dgm:t>
    </dgm:pt>
    <dgm:pt modelId="{AF09AE90-E554-4CE1-821C-59E18065C69C}">
      <dgm:prSet/>
      <dgm:spPr>
        <a:solidFill>
          <a:schemeClr val="accent2">
            <a:lumMod val="60000"/>
            <a:lumOff val="40000"/>
          </a:schemeClr>
        </a:solidFill>
      </dgm:spPr>
      <dgm:t>
        <a:bodyPr/>
        <a:lstStyle/>
        <a:p>
          <a:pPr rtl="0"/>
          <a:r>
            <a:rPr lang="en-US" dirty="0" smtClean="0">
              <a:latin typeface="Segoe UI" panose="020B0502040204020203" pitchFamily="34" charset="0"/>
              <a:cs typeface="Segoe UI" panose="020B0502040204020203" pitchFamily="34" charset="0"/>
            </a:rPr>
            <a:t>Etc.</a:t>
          </a:r>
          <a:endParaRPr lang="hr-HR" dirty="0">
            <a:latin typeface="Segoe UI" panose="020B0502040204020203" pitchFamily="34" charset="0"/>
            <a:cs typeface="Segoe UI" panose="020B0502040204020203" pitchFamily="34" charset="0"/>
          </a:endParaRPr>
        </a:p>
      </dgm:t>
    </dgm:pt>
    <dgm:pt modelId="{2335EFD8-9E66-4C7E-A3FE-7DDC47C1D5A9}" type="parTrans" cxnId="{747F8654-1638-42B7-9BCF-5580CB3B22F4}">
      <dgm:prSet/>
      <dgm:spPr/>
      <dgm:t>
        <a:bodyPr/>
        <a:lstStyle/>
        <a:p>
          <a:endParaRPr lang="hr-HR"/>
        </a:p>
      </dgm:t>
    </dgm:pt>
    <dgm:pt modelId="{2872F451-DCF1-4F2D-B683-BCCFC39FA8D5}" type="sibTrans" cxnId="{747F8654-1638-42B7-9BCF-5580CB3B22F4}">
      <dgm:prSet/>
      <dgm:spPr/>
      <dgm:t>
        <a:bodyPr/>
        <a:lstStyle/>
        <a:p>
          <a:endParaRPr lang="hr-HR"/>
        </a:p>
      </dgm:t>
    </dgm:pt>
    <dgm:pt modelId="{4E04BE41-6CC3-405B-AA2E-6D8AD1EF2E78}" type="pres">
      <dgm:prSet presAssocID="{56448821-D87F-4687-AFED-BC71B92E35AA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hr-HR"/>
        </a:p>
      </dgm:t>
    </dgm:pt>
    <dgm:pt modelId="{6A35E80D-D727-44B9-B580-29E13552C05B}" type="pres">
      <dgm:prSet presAssocID="{56448821-D87F-4687-AFED-BC71B92E35AA}" presName="hierFlow" presStyleCnt="0"/>
      <dgm:spPr/>
    </dgm:pt>
    <dgm:pt modelId="{9248A0EB-4F81-4E58-A8B4-57AD8B7C9C3E}" type="pres">
      <dgm:prSet presAssocID="{56448821-D87F-4687-AFED-BC71B92E35AA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DE6B06AD-D4A4-4262-8ECE-D599604B47CA}" type="pres">
      <dgm:prSet presAssocID="{10538A28-3DD0-42C2-B30F-53E17AC1F2A7}" presName="Name14" presStyleCnt="0"/>
      <dgm:spPr/>
    </dgm:pt>
    <dgm:pt modelId="{7715B8CB-76B6-44F4-9BD6-14489C0B4B7A}" type="pres">
      <dgm:prSet presAssocID="{10538A28-3DD0-42C2-B30F-53E17AC1F2A7}" presName="level1Shape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hr-HR"/>
        </a:p>
      </dgm:t>
    </dgm:pt>
    <dgm:pt modelId="{ADA85CAD-F2E6-4F4C-A8B3-7224D029EDE0}" type="pres">
      <dgm:prSet presAssocID="{10538A28-3DD0-42C2-B30F-53E17AC1F2A7}" presName="hierChild2" presStyleCnt="0"/>
      <dgm:spPr/>
    </dgm:pt>
    <dgm:pt modelId="{00BC098B-3239-4250-8653-72FB9D10AFD7}" type="pres">
      <dgm:prSet presAssocID="{D39BAF22-C71E-400A-89F3-00FB508F59EF}" presName="Name19" presStyleLbl="parChTrans1D2" presStyleIdx="0" presStyleCnt="4"/>
      <dgm:spPr/>
      <dgm:t>
        <a:bodyPr/>
        <a:lstStyle/>
        <a:p>
          <a:endParaRPr lang="hr-HR"/>
        </a:p>
      </dgm:t>
    </dgm:pt>
    <dgm:pt modelId="{7DD048E2-53D2-4939-87C1-7748ADB6CA95}" type="pres">
      <dgm:prSet presAssocID="{1014DB21-3A41-4654-8499-3C7C6772B427}" presName="Name21" presStyleCnt="0"/>
      <dgm:spPr/>
    </dgm:pt>
    <dgm:pt modelId="{ABC525D3-566B-4555-8BE8-798B978752FF}" type="pres">
      <dgm:prSet presAssocID="{1014DB21-3A41-4654-8499-3C7C6772B427}" presName="level2Shape" presStyleLbl="node2" presStyleIdx="0" presStyleCnt="4"/>
      <dgm:spPr/>
      <dgm:t>
        <a:bodyPr/>
        <a:lstStyle/>
        <a:p>
          <a:endParaRPr lang="hr-HR"/>
        </a:p>
      </dgm:t>
    </dgm:pt>
    <dgm:pt modelId="{A909D7FB-23C7-4250-A713-AD2B1EA5B367}" type="pres">
      <dgm:prSet presAssocID="{1014DB21-3A41-4654-8499-3C7C6772B427}" presName="hierChild3" presStyleCnt="0"/>
      <dgm:spPr/>
    </dgm:pt>
    <dgm:pt modelId="{BE87696B-B0CC-4359-9029-4DC7140FDD18}" type="pres">
      <dgm:prSet presAssocID="{7F32DDAC-D927-4529-8226-3D707E230757}" presName="Name19" presStyleLbl="parChTrans1D3" presStyleIdx="0" presStyleCnt="5"/>
      <dgm:spPr/>
      <dgm:t>
        <a:bodyPr/>
        <a:lstStyle/>
        <a:p>
          <a:endParaRPr lang="hr-HR"/>
        </a:p>
      </dgm:t>
    </dgm:pt>
    <dgm:pt modelId="{1F20639F-C46C-4B06-8756-3407D8D87290}" type="pres">
      <dgm:prSet presAssocID="{DC6228B1-FB69-453A-899E-1189B40B6083}" presName="Name21" presStyleCnt="0"/>
      <dgm:spPr/>
    </dgm:pt>
    <dgm:pt modelId="{64D4A298-94C6-4976-A9A8-236989224590}" type="pres">
      <dgm:prSet presAssocID="{DC6228B1-FB69-453A-899E-1189B40B6083}" presName="level2Shape" presStyleLbl="node3" presStyleIdx="0" presStyleCnt="5"/>
      <dgm:spPr/>
      <dgm:t>
        <a:bodyPr/>
        <a:lstStyle/>
        <a:p>
          <a:endParaRPr lang="hr-HR"/>
        </a:p>
      </dgm:t>
    </dgm:pt>
    <dgm:pt modelId="{707489F1-F97C-4D28-941B-FF52CB051122}" type="pres">
      <dgm:prSet presAssocID="{DC6228B1-FB69-453A-899E-1189B40B6083}" presName="hierChild3" presStyleCnt="0"/>
      <dgm:spPr/>
    </dgm:pt>
    <dgm:pt modelId="{8285C5D6-7215-445E-8EE5-6ECDE7D38917}" type="pres">
      <dgm:prSet presAssocID="{A3A484A0-1C99-46FC-98D4-7790972EFB97}" presName="Name19" presStyleLbl="parChTrans1D3" presStyleIdx="1" presStyleCnt="5"/>
      <dgm:spPr/>
      <dgm:t>
        <a:bodyPr/>
        <a:lstStyle/>
        <a:p>
          <a:endParaRPr lang="hr-HR"/>
        </a:p>
      </dgm:t>
    </dgm:pt>
    <dgm:pt modelId="{4C6A16BF-72CF-46E3-ACF3-0462DD2E6ABA}" type="pres">
      <dgm:prSet presAssocID="{D87A7EB7-174B-43AC-940D-32364C1FE470}" presName="Name21" presStyleCnt="0"/>
      <dgm:spPr/>
    </dgm:pt>
    <dgm:pt modelId="{0A0B286F-70BE-4B55-A228-94EE0B907040}" type="pres">
      <dgm:prSet presAssocID="{D87A7EB7-174B-43AC-940D-32364C1FE470}" presName="level2Shape" presStyleLbl="node3" presStyleIdx="1" presStyleCnt="5"/>
      <dgm:spPr/>
      <dgm:t>
        <a:bodyPr/>
        <a:lstStyle/>
        <a:p>
          <a:endParaRPr lang="hr-HR"/>
        </a:p>
      </dgm:t>
    </dgm:pt>
    <dgm:pt modelId="{3735FA73-A2F1-4C38-99D8-6AB9E1FF1A11}" type="pres">
      <dgm:prSet presAssocID="{D87A7EB7-174B-43AC-940D-32364C1FE470}" presName="hierChild3" presStyleCnt="0"/>
      <dgm:spPr/>
    </dgm:pt>
    <dgm:pt modelId="{3E9884A6-4125-4CE9-9B2F-2A17A2281379}" type="pres">
      <dgm:prSet presAssocID="{7132B722-60A4-46B1-B45F-D198B7A4F011}" presName="Name19" presStyleLbl="parChTrans1D3" presStyleIdx="2" presStyleCnt="5"/>
      <dgm:spPr/>
      <dgm:t>
        <a:bodyPr/>
        <a:lstStyle/>
        <a:p>
          <a:endParaRPr lang="hr-HR"/>
        </a:p>
      </dgm:t>
    </dgm:pt>
    <dgm:pt modelId="{56F8A6D7-0FF7-4FDE-9DE6-CA2BBB3D9B34}" type="pres">
      <dgm:prSet presAssocID="{61B3829B-C131-40C7-B903-53ACD99D112E}" presName="Name21" presStyleCnt="0"/>
      <dgm:spPr/>
    </dgm:pt>
    <dgm:pt modelId="{4F4CA8EC-F9CC-40B2-B616-D7EB7E651327}" type="pres">
      <dgm:prSet presAssocID="{61B3829B-C131-40C7-B903-53ACD99D112E}" presName="level2Shape" presStyleLbl="node3" presStyleIdx="2" presStyleCnt="5"/>
      <dgm:spPr/>
      <dgm:t>
        <a:bodyPr/>
        <a:lstStyle/>
        <a:p>
          <a:endParaRPr lang="hr-HR"/>
        </a:p>
      </dgm:t>
    </dgm:pt>
    <dgm:pt modelId="{745F6860-5C32-4995-A31A-0FDBF58D77D2}" type="pres">
      <dgm:prSet presAssocID="{61B3829B-C131-40C7-B903-53ACD99D112E}" presName="hierChild3" presStyleCnt="0"/>
      <dgm:spPr/>
    </dgm:pt>
    <dgm:pt modelId="{54950CCE-6121-4DA8-8438-1925AAFB4CBB}" type="pres">
      <dgm:prSet presAssocID="{EF09B0C3-B2B9-492B-9400-8C03F54CC36B}" presName="Name19" presStyleLbl="parChTrans1D3" presStyleIdx="3" presStyleCnt="5"/>
      <dgm:spPr/>
      <dgm:t>
        <a:bodyPr/>
        <a:lstStyle/>
        <a:p>
          <a:endParaRPr lang="hr-HR"/>
        </a:p>
      </dgm:t>
    </dgm:pt>
    <dgm:pt modelId="{A2C541C2-CAE1-4559-AE09-88D9BBA9329C}" type="pres">
      <dgm:prSet presAssocID="{7725B9CE-E3C6-4337-9A02-E3D31E4D0EB6}" presName="Name21" presStyleCnt="0"/>
      <dgm:spPr/>
    </dgm:pt>
    <dgm:pt modelId="{4E5C2534-215B-4E93-9E23-6A0D42738CB0}" type="pres">
      <dgm:prSet presAssocID="{7725B9CE-E3C6-4337-9A02-E3D31E4D0EB6}" presName="level2Shape" presStyleLbl="node3" presStyleIdx="3" presStyleCnt="5"/>
      <dgm:spPr/>
      <dgm:t>
        <a:bodyPr/>
        <a:lstStyle/>
        <a:p>
          <a:endParaRPr lang="hr-HR"/>
        </a:p>
      </dgm:t>
    </dgm:pt>
    <dgm:pt modelId="{9384879D-E174-41DF-8788-CFE8763337B0}" type="pres">
      <dgm:prSet presAssocID="{7725B9CE-E3C6-4337-9A02-E3D31E4D0EB6}" presName="hierChild3" presStyleCnt="0"/>
      <dgm:spPr/>
    </dgm:pt>
    <dgm:pt modelId="{FCD3E42F-5ABE-40CD-BC3E-EF2F672949A2}" type="pres">
      <dgm:prSet presAssocID="{5CC12423-FF08-4412-B86A-60026EBDB2FD}" presName="Name19" presStyleLbl="parChTrans1D4" presStyleIdx="0" presStyleCnt="1"/>
      <dgm:spPr/>
      <dgm:t>
        <a:bodyPr/>
        <a:lstStyle/>
        <a:p>
          <a:endParaRPr lang="hr-HR"/>
        </a:p>
      </dgm:t>
    </dgm:pt>
    <dgm:pt modelId="{6123C7F2-8634-49FC-AEDC-9DC8216A6DB0}" type="pres">
      <dgm:prSet presAssocID="{B12BB81E-F8AA-4ACD-8A2F-DD26CE6F708E}" presName="Name21" presStyleCnt="0"/>
      <dgm:spPr/>
    </dgm:pt>
    <dgm:pt modelId="{DF7611C1-5BF5-4ADD-9C6D-97E68EA2387B}" type="pres">
      <dgm:prSet presAssocID="{B12BB81E-F8AA-4ACD-8A2F-DD26CE6F708E}" presName="level2Shape" presStyleLbl="node4" presStyleIdx="0" presStyleCnt="1"/>
      <dgm:spPr/>
      <dgm:t>
        <a:bodyPr/>
        <a:lstStyle/>
        <a:p>
          <a:endParaRPr lang="hr-HR"/>
        </a:p>
      </dgm:t>
    </dgm:pt>
    <dgm:pt modelId="{2C6BAD66-FCC9-4135-9C9A-0AAA86957A8A}" type="pres">
      <dgm:prSet presAssocID="{B12BB81E-F8AA-4ACD-8A2F-DD26CE6F708E}" presName="hierChild3" presStyleCnt="0"/>
      <dgm:spPr/>
    </dgm:pt>
    <dgm:pt modelId="{111C0775-D6D6-4D17-BBE0-25450E28A4FA}" type="pres">
      <dgm:prSet presAssocID="{AF4D3264-45B0-435B-B17D-308F608F1004}" presName="Name19" presStyleLbl="parChTrans1D2" presStyleIdx="1" presStyleCnt="4"/>
      <dgm:spPr/>
      <dgm:t>
        <a:bodyPr/>
        <a:lstStyle/>
        <a:p>
          <a:endParaRPr lang="hr-HR"/>
        </a:p>
      </dgm:t>
    </dgm:pt>
    <dgm:pt modelId="{1E301E0F-6742-46B2-88AC-50472883FEE6}" type="pres">
      <dgm:prSet presAssocID="{A916E99A-BD41-4193-803F-2D61DD2A46BC}" presName="Name21" presStyleCnt="0"/>
      <dgm:spPr/>
    </dgm:pt>
    <dgm:pt modelId="{366596F1-A9E0-444C-9534-4A2D74787B7F}" type="pres">
      <dgm:prSet presAssocID="{A916E99A-BD41-4193-803F-2D61DD2A46BC}" presName="level2Shape" presStyleLbl="node2" presStyleIdx="1" presStyleCnt="4"/>
      <dgm:spPr/>
      <dgm:t>
        <a:bodyPr/>
        <a:lstStyle/>
        <a:p>
          <a:endParaRPr lang="hr-HR"/>
        </a:p>
      </dgm:t>
    </dgm:pt>
    <dgm:pt modelId="{62E23242-E121-4054-AE1C-8B0D5E15607D}" type="pres">
      <dgm:prSet presAssocID="{A916E99A-BD41-4193-803F-2D61DD2A46BC}" presName="hierChild3" presStyleCnt="0"/>
      <dgm:spPr/>
    </dgm:pt>
    <dgm:pt modelId="{1F8DB47A-623B-4500-B473-E9050971F863}" type="pres">
      <dgm:prSet presAssocID="{18D6AF22-6A03-4AC4-9DDA-55B1A2E59BA7}" presName="Name19" presStyleLbl="parChTrans1D3" presStyleIdx="4" presStyleCnt="5"/>
      <dgm:spPr/>
      <dgm:t>
        <a:bodyPr/>
        <a:lstStyle/>
        <a:p>
          <a:endParaRPr lang="hr-HR"/>
        </a:p>
      </dgm:t>
    </dgm:pt>
    <dgm:pt modelId="{F5A14A5E-8F34-4B63-9849-4F761FCB9134}" type="pres">
      <dgm:prSet presAssocID="{7A23FE4E-F574-4ED1-994F-A0E42A510441}" presName="Name21" presStyleCnt="0"/>
      <dgm:spPr/>
    </dgm:pt>
    <dgm:pt modelId="{AE427A90-FD87-486D-A8D3-740EF4F95224}" type="pres">
      <dgm:prSet presAssocID="{7A23FE4E-F574-4ED1-994F-A0E42A510441}" presName="level2Shape" presStyleLbl="node3" presStyleIdx="4" presStyleCnt="5"/>
      <dgm:spPr/>
      <dgm:t>
        <a:bodyPr/>
        <a:lstStyle/>
        <a:p>
          <a:endParaRPr lang="hr-HR"/>
        </a:p>
      </dgm:t>
    </dgm:pt>
    <dgm:pt modelId="{70CCB82E-99E7-4C40-AB28-714317A477A4}" type="pres">
      <dgm:prSet presAssocID="{7A23FE4E-F574-4ED1-994F-A0E42A510441}" presName="hierChild3" presStyleCnt="0"/>
      <dgm:spPr/>
    </dgm:pt>
    <dgm:pt modelId="{B727B1D3-29E7-4818-8061-99925B073793}" type="pres">
      <dgm:prSet presAssocID="{2335EFD8-9E66-4C7E-A3FE-7DDC47C1D5A9}" presName="Name19" presStyleLbl="parChTrans1D2" presStyleIdx="2" presStyleCnt="4"/>
      <dgm:spPr/>
      <dgm:t>
        <a:bodyPr/>
        <a:lstStyle/>
        <a:p>
          <a:endParaRPr lang="hr-HR"/>
        </a:p>
      </dgm:t>
    </dgm:pt>
    <dgm:pt modelId="{E3AED008-49F3-4CCB-9930-EE22F4DB2B8A}" type="pres">
      <dgm:prSet presAssocID="{AF09AE90-E554-4CE1-821C-59E18065C69C}" presName="Name21" presStyleCnt="0"/>
      <dgm:spPr/>
    </dgm:pt>
    <dgm:pt modelId="{5C7B63D6-D67D-4953-B5C6-1B13E6A2CE76}" type="pres">
      <dgm:prSet presAssocID="{AF09AE90-E554-4CE1-821C-59E18065C69C}" presName="level2Shape" presStyleLbl="node2" presStyleIdx="2" presStyleCnt="4"/>
      <dgm:spPr/>
      <dgm:t>
        <a:bodyPr/>
        <a:lstStyle/>
        <a:p>
          <a:endParaRPr lang="hr-HR"/>
        </a:p>
      </dgm:t>
    </dgm:pt>
    <dgm:pt modelId="{3004DBF9-D8A3-46E1-919D-59F2E393C096}" type="pres">
      <dgm:prSet presAssocID="{AF09AE90-E554-4CE1-821C-59E18065C69C}" presName="hierChild3" presStyleCnt="0"/>
      <dgm:spPr/>
    </dgm:pt>
    <dgm:pt modelId="{E2AED441-EF01-4033-88A2-4C86E8A3DA0F}" type="pres">
      <dgm:prSet presAssocID="{C1419E76-6F7B-4BD1-94C5-4CA01B6799AC}" presName="Name19" presStyleLbl="parChTrans1D2" presStyleIdx="3" presStyleCnt="4"/>
      <dgm:spPr/>
      <dgm:t>
        <a:bodyPr/>
        <a:lstStyle/>
        <a:p>
          <a:endParaRPr lang="hr-HR"/>
        </a:p>
      </dgm:t>
    </dgm:pt>
    <dgm:pt modelId="{906C1BB8-25E4-4E88-BE92-871E0AB22E21}" type="pres">
      <dgm:prSet presAssocID="{275AD331-1701-418B-B7FC-B4E4F2CFD578}" presName="Name21" presStyleCnt="0"/>
      <dgm:spPr/>
    </dgm:pt>
    <dgm:pt modelId="{8FD7F3A8-6D3F-409E-A509-7DE705B5321A}" type="pres">
      <dgm:prSet presAssocID="{275AD331-1701-418B-B7FC-B4E4F2CFD578}" presName="level2Shape" presStyleLbl="node2" presStyleIdx="3" presStyleCnt="4"/>
      <dgm:spPr/>
      <dgm:t>
        <a:bodyPr/>
        <a:lstStyle/>
        <a:p>
          <a:endParaRPr lang="hr-HR"/>
        </a:p>
      </dgm:t>
    </dgm:pt>
    <dgm:pt modelId="{AD4BB5AA-53FA-4B03-BE0A-ABD59985EC7B}" type="pres">
      <dgm:prSet presAssocID="{275AD331-1701-418B-B7FC-B4E4F2CFD578}" presName="hierChild3" presStyleCnt="0"/>
      <dgm:spPr/>
    </dgm:pt>
    <dgm:pt modelId="{8CA49AC1-3C69-4E23-B6F8-8EDE34B4E9E9}" type="pres">
      <dgm:prSet presAssocID="{56448821-D87F-4687-AFED-BC71B92E35AA}" presName="bgShapesFlow" presStyleCnt="0"/>
      <dgm:spPr/>
    </dgm:pt>
  </dgm:ptLst>
  <dgm:cxnLst>
    <dgm:cxn modelId="{F0F2AE97-78B7-44FC-9093-C5BDFA769FDB}" type="presOf" srcId="{D39BAF22-C71E-400A-89F3-00FB508F59EF}" destId="{00BC098B-3239-4250-8653-72FB9D10AFD7}" srcOrd="0" destOrd="0" presId="urn:microsoft.com/office/officeart/2005/8/layout/hierarchy6"/>
    <dgm:cxn modelId="{C63F9AAA-6B6D-4C2B-9CED-E0E54FE82244}" type="presOf" srcId="{1014DB21-3A41-4654-8499-3C7C6772B427}" destId="{ABC525D3-566B-4555-8BE8-798B978752FF}" srcOrd="0" destOrd="0" presId="urn:microsoft.com/office/officeart/2005/8/layout/hierarchy6"/>
    <dgm:cxn modelId="{2D828F1D-0729-4C0E-A6D6-004C9F06942C}" srcId="{1014DB21-3A41-4654-8499-3C7C6772B427}" destId="{DC6228B1-FB69-453A-899E-1189B40B6083}" srcOrd="0" destOrd="0" parTransId="{7F32DDAC-D927-4529-8226-3D707E230757}" sibTransId="{DB79741C-201E-45C2-BCB4-713FF3DF3732}"/>
    <dgm:cxn modelId="{AC7C3951-8551-4C58-B7D0-44E501866378}" srcId="{10538A28-3DD0-42C2-B30F-53E17AC1F2A7}" destId="{A916E99A-BD41-4193-803F-2D61DD2A46BC}" srcOrd="1" destOrd="0" parTransId="{AF4D3264-45B0-435B-B17D-308F608F1004}" sibTransId="{A156B856-351C-4F09-802E-93B5BCEB38B3}"/>
    <dgm:cxn modelId="{3420F8C8-609E-4345-9D1E-BB3E3C55409C}" type="presOf" srcId="{AF09AE90-E554-4CE1-821C-59E18065C69C}" destId="{5C7B63D6-D67D-4953-B5C6-1B13E6A2CE76}" srcOrd="0" destOrd="0" presId="urn:microsoft.com/office/officeart/2005/8/layout/hierarchy6"/>
    <dgm:cxn modelId="{52AAE429-DF1C-4FDB-8E06-65A38540556C}" srcId="{1014DB21-3A41-4654-8499-3C7C6772B427}" destId="{61B3829B-C131-40C7-B903-53ACD99D112E}" srcOrd="2" destOrd="0" parTransId="{7132B722-60A4-46B1-B45F-D198B7A4F011}" sibTransId="{8BF8D80C-152F-4F11-8026-177D1AAD1462}"/>
    <dgm:cxn modelId="{A9025095-0146-45EF-A927-B88A37843364}" type="presOf" srcId="{2335EFD8-9E66-4C7E-A3FE-7DDC47C1D5A9}" destId="{B727B1D3-29E7-4818-8061-99925B073793}" srcOrd="0" destOrd="0" presId="urn:microsoft.com/office/officeart/2005/8/layout/hierarchy6"/>
    <dgm:cxn modelId="{0A370E69-8F57-45ED-B45A-5A7CF039ED2E}" srcId="{1014DB21-3A41-4654-8499-3C7C6772B427}" destId="{D87A7EB7-174B-43AC-940D-32364C1FE470}" srcOrd="1" destOrd="0" parTransId="{A3A484A0-1C99-46FC-98D4-7790972EFB97}" sibTransId="{FFC6063D-F7A3-46CA-8AF9-5F5451B47678}"/>
    <dgm:cxn modelId="{68B5F608-D41A-4AEC-AFBF-938CFCC4E566}" type="presOf" srcId="{7132B722-60A4-46B1-B45F-D198B7A4F011}" destId="{3E9884A6-4125-4CE9-9B2F-2A17A2281379}" srcOrd="0" destOrd="0" presId="urn:microsoft.com/office/officeart/2005/8/layout/hierarchy6"/>
    <dgm:cxn modelId="{C23A8874-4D26-4F26-8EE3-D04D42C936D9}" type="presOf" srcId="{7725B9CE-E3C6-4337-9A02-E3D31E4D0EB6}" destId="{4E5C2534-215B-4E93-9E23-6A0D42738CB0}" srcOrd="0" destOrd="0" presId="urn:microsoft.com/office/officeart/2005/8/layout/hierarchy6"/>
    <dgm:cxn modelId="{588BF8FE-73C3-4D82-A636-DE85A78949A7}" type="presOf" srcId="{B12BB81E-F8AA-4ACD-8A2F-DD26CE6F708E}" destId="{DF7611C1-5BF5-4ADD-9C6D-97E68EA2387B}" srcOrd="0" destOrd="0" presId="urn:microsoft.com/office/officeart/2005/8/layout/hierarchy6"/>
    <dgm:cxn modelId="{CF447E5C-3D40-4F6A-9789-0464F856645E}" type="presOf" srcId="{A3A484A0-1C99-46FC-98D4-7790972EFB97}" destId="{8285C5D6-7215-445E-8EE5-6ECDE7D38917}" srcOrd="0" destOrd="0" presId="urn:microsoft.com/office/officeart/2005/8/layout/hierarchy6"/>
    <dgm:cxn modelId="{FF44A4EC-A060-4D04-8A65-4CDD0708CF27}" srcId="{1014DB21-3A41-4654-8499-3C7C6772B427}" destId="{7725B9CE-E3C6-4337-9A02-E3D31E4D0EB6}" srcOrd="3" destOrd="0" parTransId="{EF09B0C3-B2B9-492B-9400-8C03F54CC36B}" sibTransId="{509FE4A2-45E1-4380-8741-70D5261669BB}"/>
    <dgm:cxn modelId="{4CCA1196-1566-4D7F-A80B-42F499DF06A9}" srcId="{10538A28-3DD0-42C2-B30F-53E17AC1F2A7}" destId="{1014DB21-3A41-4654-8499-3C7C6772B427}" srcOrd="0" destOrd="0" parTransId="{D39BAF22-C71E-400A-89F3-00FB508F59EF}" sibTransId="{1CFE9523-2C5C-42F2-A61F-562AC0F60166}"/>
    <dgm:cxn modelId="{0331942A-2E24-4D68-96BC-0A0D465F45B0}" type="presOf" srcId="{C1419E76-6F7B-4BD1-94C5-4CA01B6799AC}" destId="{E2AED441-EF01-4033-88A2-4C86E8A3DA0F}" srcOrd="0" destOrd="0" presId="urn:microsoft.com/office/officeart/2005/8/layout/hierarchy6"/>
    <dgm:cxn modelId="{5304593A-E6D6-4858-9568-9CB1A512530B}" srcId="{A916E99A-BD41-4193-803F-2D61DD2A46BC}" destId="{7A23FE4E-F574-4ED1-994F-A0E42A510441}" srcOrd="0" destOrd="0" parTransId="{18D6AF22-6A03-4AC4-9DDA-55B1A2E59BA7}" sibTransId="{B81A7CC2-68A3-44B4-AFDB-CCEBCDA6A210}"/>
    <dgm:cxn modelId="{9C931260-7E99-4789-ADAA-D695350EAAF3}" type="presOf" srcId="{275AD331-1701-418B-B7FC-B4E4F2CFD578}" destId="{8FD7F3A8-6D3F-409E-A509-7DE705B5321A}" srcOrd="0" destOrd="0" presId="urn:microsoft.com/office/officeart/2005/8/layout/hierarchy6"/>
    <dgm:cxn modelId="{19330D9B-89BB-4922-88A8-2045BE289007}" type="presOf" srcId="{EF09B0C3-B2B9-492B-9400-8C03F54CC36B}" destId="{54950CCE-6121-4DA8-8438-1925AAFB4CBB}" srcOrd="0" destOrd="0" presId="urn:microsoft.com/office/officeart/2005/8/layout/hierarchy6"/>
    <dgm:cxn modelId="{E5E15ABF-F24E-4ECD-8306-C871D952DC43}" type="presOf" srcId="{A916E99A-BD41-4193-803F-2D61DD2A46BC}" destId="{366596F1-A9E0-444C-9534-4A2D74787B7F}" srcOrd="0" destOrd="0" presId="urn:microsoft.com/office/officeart/2005/8/layout/hierarchy6"/>
    <dgm:cxn modelId="{3D5DDE83-FE95-4FDE-BE91-C867ACB0F606}" srcId="{7725B9CE-E3C6-4337-9A02-E3D31E4D0EB6}" destId="{B12BB81E-F8AA-4ACD-8A2F-DD26CE6F708E}" srcOrd="0" destOrd="0" parTransId="{5CC12423-FF08-4412-B86A-60026EBDB2FD}" sibTransId="{44A98E44-3467-441A-A479-7187EDEE2FDA}"/>
    <dgm:cxn modelId="{6E099E6E-5AC1-4037-811B-10A86981C770}" type="presOf" srcId="{D87A7EB7-174B-43AC-940D-32364C1FE470}" destId="{0A0B286F-70BE-4B55-A228-94EE0B907040}" srcOrd="0" destOrd="0" presId="urn:microsoft.com/office/officeart/2005/8/layout/hierarchy6"/>
    <dgm:cxn modelId="{CCEBF105-77F4-4803-BE94-E461D3AF4041}" srcId="{10538A28-3DD0-42C2-B30F-53E17AC1F2A7}" destId="{275AD331-1701-418B-B7FC-B4E4F2CFD578}" srcOrd="3" destOrd="0" parTransId="{C1419E76-6F7B-4BD1-94C5-4CA01B6799AC}" sibTransId="{8AEFE38B-4AA3-4151-ABA8-A9B75217FB49}"/>
    <dgm:cxn modelId="{D1EDA41D-BBAE-4B85-83B7-0A3D7A440D18}" type="presOf" srcId="{7F32DDAC-D927-4529-8226-3D707E230757}" destId="{BE87696B-B0CC-4359-9029-4DC7140FDD18}" srcOrd="0" destOrd="0" presId="urn:microsoft.com/office/officeart/2005/8/layout/hierarchy6"/>
    <dgm:cxn modelId="{93309A3B-EE58-4343-883B-56354E8CB383}" type="presOf" srcId="{56448821-D87F-4687-AFED-BC71B92E35AA}" destId="{4E04BE41-6CC3-405B-AA2E-6D8AD1EF2E78}" srcOrd="0" destOrd="0" presId="urn:microsoft.com/office/officeart/2005/8/layout/hierarchy6"/>
    <dgm:cxn modelId="{EF7952A1-9C1E-4C83-9D90-B7C68DA758B5}" type="presOf" srcId="{18D6AF22-6A03-4AC4-9DDA-55B1A2E59BA7}" destId="{1F8DB47A-623B-4500-B473-E9050971F863}" srcOrd="0" destOrd="0" presId="urn:microsoft.com/office/officeart/2005/8/layout/hierarchy6"/>
    <dgm:cxn modelId="{747F8654-1638-42B7-9BCF-5580CB3B22F4}" srcId="{10538A28-3DD0-42C2-B30F-53E17AC1F2A7}" destId="{AF09AE90-E554-4CE1-821C-59E18065C69C}" srcOrd="2" destOrd="0" parTransId="{2335EFD8-9E66-4C7E-A3FE-7DDC47C1D5A9}" sibTransId="{2872F451-DCF1-4F2D-B683-BCCFC39FA8D5}"/>
    <dgm:cxn modelId="{433C315D-7EBF-478D-9968-811FC26C1154}" type="presOf" srcId="{AF4D3264-45B0-435B-B17D-308F608F1004}" destId="{111C0775-D6D6-4D17-BBE0-25450E28A4FA}" srcOrd="0" destOrd="0" presId="urn:microsoft.com/office/officeart/2005/8/layout/hierarchy6"/>
    <dgm:cxn modelId="{D8B20CBE-CA9A-4D43-B523-FE887F13F7D1}" type="presOf" srcId="{61B3829B-C131-40C7-B903-53ACD99D112E}" destId="{4F4CA8EC-F9CC-40B2-B616-D7EB7E651327}" srcOrd="0" destOrd="0" presId="urn:microsoft.com/office/officeart/2005/8/layout/hierarchy6"/>
    <dgm:cxn modelId="{222DDCB0-4896-4CEF-9CD3-A0D7800F6779}" type="presOf" srcId="{10538A28-3DD0-42C2-B30F-53E17AC1F2A7}" destId="{7715B8CB-76B6-44F4-9BD6-14489C0B4B7A}" srcOrd="0" destOrd="0" presId="urn:microsoft.com/office/officeart/2005/8/layout/hierarchy6"/>
    <dgm:cxn modelId="{D4866C7F-24BA-400C-9DEF-F2375536B336}" type="presOf" srcId="{DC6228B1-FB69-453A-899E-1189B40B6083}" destId="{64D4A298-94C6-4976-A9A8-236989224590}" srcOrd="0" destOrd="0" presId="urn:microsoft.com/office/officeart/2005/8/layout/hierarchy6"/>
    <dgm:cxn modelId="{97A423FC-0193-4F85-8B0B-39DAA6C6AD99}" srcId="{56448821-D87F-4687-AFED-BC71B92E35AA}" destId="{10538A28-3DD0-42C2-B30F-53E17AC1F2A7}" srcOrd="0" destOrd="0" parTransId="{6BB1D9D6-F3FE-41BF-A765-032F3C6E3691}" sibTransId="{954F9093-C772-40A7-9D57-4E6CE69A2E78}"/>
    <dgm:cxn modelId="{1832C884-1358-4697-B130-47C6E6166B6A}" type="presOf" srcId="{7A23FE4E-F574-4ED1-994F-A0E42A510441}" destId="{AE427A90-FD87-486D-A8D3-740EF4F95224}" srcOrd="0" destOrd="0" presId="urn:microsoft.com/office/officeart/2005/8/layout/hierarchy6"/>
    <dgm:cxn modelId="{8747E720-A3F9-4871-8145-F5791C61ECA8}" type="presOf" srcId="{5CC12423-FF08-4412-B86A-60026EBDB2FD}" destId="{FCD3E42F-5ABE-40CD-BC3E-EF2F672949A2}" srcOrd="0" destOrd="0" presId="urn:microsoft.com/office/officeart/2005/8/layout/hierarchy6"/>
    <dgm:cxn modelId="{B8A42693-C192-4B33-9957-EDE31DBD25A8}" type="presParOf" srcId="{4E04BE41-6CC3-405B-AA2E-6D8AD1EF2E78}" destId="{6A35E80D-D727-44B9-B580-29E13552C05B}" srcOrd="0" destOrd="0" presId="urn:microsoft.com/office/officeart/2005/8/layout/hierarchy6"/>
    <dgm:cxn modelId="{BA833095-5334-47B7-A518-B4B7723D8518}" type="presParOf" srcId="{6A35E80D-D727-44B9-B580-29E13552C05B}" destId="{9248A0EB-4F81-4E58-A8B4-57AD8B7C9C3E}" srcOrd="0" destOrd="0" presId="urn:microsoft.com/office/officeart/2005/8/layout/hierarchy6"/>
    <dgm:cxn modelId="{2F214E3F-3F04-4200-867C-5C39974C5AA9}" type="presParOf" srcId="{9248A0EB-4F81-4E58-A8B4-57AD8B7C9C3E}" destId="{DE6B06AD-D4A4-4262-8ECE-D599604B47CA}" srcOrd="0" destOrd="0" presId="urn:microsoft.com/office/officeart/2005/8/layout/hierarchy6"/>
    <dgm:cxn modelId="{D65CC774-115D-4381-BC74-2375D4CE5422}" type="presParOf" srcId="{DE6B06AD-D4A4-4262-8ECE-D599604B47CA}" destId="{7715B8CB-76B6-44F4-9BD6-14489C0B4B7A}" srcOrd="0" destOrd="0" presId="urn:microsoft.com/office/officeart/2005/8/layout/hierarchy6"/>
    <dgm:cxn modelId="{1DB20B0B-0D5B-45EC-9C3A-74B88E3CA20D}" type="presParOf" srcId="{DE6B06AD-D4A4-4262-8ECE-D599604B47CA}" destId="{ADA85CAD-F2E6-4F4C-A8B3-7224D029EDE0}" srcOrd="1" destOrd="0" presId="urn:microsoft.com/office/officeart/2005/8/layout/hierarchy6"/>
    <dgm:cxn modelId="{192F3721-8408-4FCA-8B02-596C797B5904}" type="presParOf" srcId="{ADA85CAD-F2E6-4F4C-A8B3-7224D029EDE0}" destId="{00BC098B-3239-4250-8653-72FB9D10AFD7}" srcOrd="0" destOrd="0" presId="urn:microsoft.com/office/officeart/2005/8/layout/hierarchy6"/>
    <dgm:cxn modelId="{9542EF8C-FC47-4C45-B842-D4A6B60498E7}" type="presParOf" srcId="{ADA85CAD-F2E6-4F4C-A8B3-7224D029EDE0}" destId="{7DD048E2-53D2-4939-87C1-7748ADB6CA95}" srcOrd="1" destOrd="0" presId="urn:microsoft.com/office/officeart/2005/8/layout/hierarchy6"/>
    <dgm:cxn modelId="{93FE8CD9-B3C4-4053-80FA-3BA9BEED0E33}" type="presParOf" srcId="{7DD048E2-53D2-4939-87C1-7748ADB6CA95}" destId="{ABC525D3-566B-4555-8BE8-798B978752FF}" srcOrd="0" destOrd="0" presId="urn:microsoft.com/office/officeart/2005/8/layout/hierarchy6"/>
    <dgm:cxn modelId="{DD56E2E5-8B46-416A-B4D4-6786451E256F}" type="presParOf" srcId="{7DD048E2-53D2-4939-87C1-7748ADB6CA95}" destId="{A909D7FB-23C7-4250-A713-AD2B1EA5B367}" srcOrd="1" destOrd="0" presId="urn:microsoft.com/office/officeart/2005/8/layout/hierarchy6"/>
    <dgm:cxn modelId="{85E19DBF-C951-462F-9CEC-AF5F88894414}" type="presParOf" srcId="{A909D7FB-23C7-4250-A713-AD2B1EA5B367}" destId="{BE87696B-B0CC-4359-9029-4DC7140FDD18}" srcOrd="0" destOrd="0" presId="urn:microsoft.com/office/officeart/2005/8/layout/hierarchy6"/>
    <dgm:cxn modelId="{2C909D26-2873-4780-9D52-5A8A61F26832}" type="presParOf" srcId="{A909D7FB-23C7-4250-A713-AD2B1EA5B367}" destId="{1F20639F-C46C-4B06-8756-3407D8D87290}" srcOrd="1" destOrd="0" presId="urn:microsoft.com/office/officeart/2005/8/layout/hierarchy6"/>
    <dgm:cxn modelId="{1D2FC765-E171-40AB-B0C7-B74AF59FC3DC}" type="presParOf" srcId="{1F20639F-C46C-4B06-8756-3407D8D87290}" destId="{64D4A298-94C6-4976-A9A8-236989224590}" srcOrd="0" destOrd="0" presId="urn:microsoft.com/office/officeart/2005/8/layout/hierarchy6"/>
    <dgm:cxn modelId="{D893DA32-3991-4AD5-A389-27749B4C7ADA}" type="presParOf" srcId="{1F20639F-C46C-4B06-8756-3407D8D87290}" destId="{707489F1-F97C-4D28-941B-FF52CB051122}" srcOrd="1" destOrd="0" presId="urn:microsoft.com/office/officeart/2005/8/layout/hierarchy6"/>
    <dgm:cxn modelId="{4D9D6AD1-5B55-4295-9812-57C2E884D4E8}" type="presParOf" srcId="{A909D7FB-23C7-4250-A713-AD2B1EA5B367}" destId="{8285C5D6-7215-445E-8EE5-6ECDE7D38917}" srcOrd="2" destOrd="0" presId="urn:microsoft.com/office/officeart/2005/8/layout/hierarchy6"/>
    <dgm:cxn modelId="{00DB4FB9-5F54-494C-9D95-350A637802D9}" type="presParOf" srcId="{A909D7FB-23C7-4250-A713-AD2B1EA5B367}" destId="{4C6A16BF-72CF-46E3-ACF3-0462DD2E6ABA}" srcOrd="3" destOrd="0" presId="urn:microsoft.com/office/officeart/2005/8/layout/hierarchy6"/>
    <dgm:cxn modelId="{CE8B28BF-084E-4415-AA8E-7F5A18624716}" type="presParOf" srcId="{4C6A16BF-72CF-46E3-ACF3-0462DD2E6ABA}" destId="{0A0B286F-70BE-4B55-A228-94EE0B907040}" srcOrd="0" destOrd="0" presId="urn:microsoft.com/office/officeart/2005/8/layout/hierarchy6"/>
    <dgm:cxn modelId="{7B9E77BD-B946-4964-B53F-D3B99DE1B104}" type="presParOf" srcId="{4C6A16BF-72CF-46E3-ACF3-0462DD2E6ABA}" destId="{3735FA73-A2F1-4C38-99D8-6AB9E1FF1A11}" srcOrd="1" destOrd="0" presId="urn:microsoft.com/office/officeart/2005/8/layout/hierarchy6"/>
    <dgm:cxn modelId="{AE5F0679-FBCD-4E29-AA4A-4B84597D7995}" type="presParOf" srcId="{A909D7FB-23C7-4250-A713-AD2B1EA5B367}" destId="{3E9884A6-4125-4CE9-9B2F-2A17A2281379}" srcOrd="4" destOrd="0" presId="urn:microsoft.com/office/officeart/2005/8/layout/hierarchy6"/>
    <dgm:cxn modelId="{FEEE40D6-6B4E-41EA-90A5-8186B1F6287B}" type="presParOf" srcId="{A909D7FB-23C7-4250-A713-AD2B1EA5B367}" destId="{56F8A6D7-0FF7-4FDE-9DE6-CA2BBB3D9B34}" srcOrd="5" destOrd="0" presId="urn:microsoft.com/office/officeart/2005/8/layout/hierarchy6"/>
    <dgm:cxn modelId="{711F653F-3162-4C8C-9517-4F38EF47E68C}" type="presParOf" srcId="{56F8A6D7-0FF7-4FDE-9DE6-CA2BBB3D9B34}" destId="{4F4CA8EC-F9CC-40B2-B616-D7EB7E651327}" srcOrd="0" destOrd="0" presId="urn:microsoft.com/office/officeart/2005/8/layout/hierarchy6"/>
    <dgm:cxn modelId="{5E93E40E-FD30-4048-8853-9BEFA69D6E7F}" type="presParOf" srcId="{56F8A6D7-0FF7-4FDE-9DE6-CA2BBB3D9B34}" destId="{745F6860-5C32-4995-A31A-0FDBF58D77D2}" srcOrd="1" destOrd="0" presId="urn:microsoft.com/office/officeart/2005/8/layout/hierarchy6"/>
    <dgm:cxn modelId="{90C12665-A9A9-4957-8BB8-50535D2A0135}" type="presParOf" srcId="{A909D7FB-23C7-4250-A713-AD2B1EA5B367}" destId="{54950CCE-6121-4DA8-8438-1925AAFB4CBB}" srcOrd="6" destOrd="0" presId="urn:microsoft.com/office/officeart/2005/8/layout/hierarchy6"/>
    <dgm:cxn modelId="{409A5191-A450-4987-95C6-39DFE7B9F0D1}" type="presParOf" srcId="{A909D7FB-23C7-4250-A713-AD2B1EA5B367}" destId="{A2C541C2-CAE1-4559-AE09-88D9BBA9329C}" srcOrd="7" destOrd="0" presId="urn:microsoft.com/office/officeart/2005/8/layout/hierarchy6"/>
    <dgm:cxn modelId="{27A0DE89-A1D3-4614-A32D-112CCFE085C0}" type="presParOf" srcId="{A2C541C2-CAE1-4559-AE09-88D9BBA9329C}" destId="{4E5C2534-215B-4E93-9E23-6A0D42738CB0}" srcOrd="0" destOrd="0" presId="urn:microsoft.com/office/officeart/2005/8/layout/hierarchy6"/>
    <dgm:cxn modelId="{3B094BA2-A50E-4D76-B15E-B8338900079B}" type="presParOf" srcId="{A2C541C2-CAE1-4559-AE09-88D9BBA9329C}" destId="{9384879D-E174-41DF-8788-CFE8763337B0}" srcOrd="1" destOrd="0" presId="urn:microsoft.com/office/officeart/2005/8/layout/hierarchy6"/>
    <dgm:cxn modelId="{2C6AF11C-E4C2-457F-A37A-D28678F854B8}" type="presParOf" srcId="{9384879D-E174-41DF-8788-CFE8763337B0}" destId="{FCD3E42F-5ABE-40CD-BC3E-EF2F672949A2}" srcOrd="0" destOrd="0" presId="urn:microsoft.com/office/officeart/2005/8/layout/hierarchy6"/>
    <dgm:cxn modelId="{CDE47C90-3B71-4A41-9FEC-BCFBE8340E9B}" type="presParOf" srcId="{9384879D-E174-41DF-8788-CFE8763337B0}" destId="{6123C7F2-8634-49FC-AEDC-9DC8216A6DB0}" srcOrd="1" destOrd="0" presId="urn:microsoft.com/office/officeart/2005/8/layout/hierarchy6"/>
    <dgm:cxn modelId="{79DB6AFF-6190-4A32-944E-2CEA1DC94C70}" type="presParOf" srcId="{6123C7F2-8634-49FC-AEDC-9DC8216A6DB0}" destId="{DF7611C1-5BF5-4ADD-9C6D-97E68EA2387B}" srcOrd="0" destOrd="0" presId="urn:microsoft.com/office/officeart/2005/8/layout/hierarchy6"/>
    <dgm:cxn modelId="{8B5A5966-6015-49D9-BF8D-BA382602EEC2}" type="presParOf" srcId="{6123C7F2-8634-49FC-AEDC-9DC8216A6DB0}" destId="{2C6BAD66-FCC9-4135-9C9A-0AAA86957A8A}" srcOrd="1" destOrd="0" presId="urn:microsoft.com/office/officeart/2005/8/layout/hierarchy6"/>
    <dgm:cxn modelId="{D0283343-309B-411F-AF16-B6717986A730}" type="presParOf" srcId="{ADA85CAD-F2E6-4F4C-A8B3-7224D029EDE0}" destId="{111C0775-D6D6-4D17-BBE0-25450E28A4FA}" srcOrd="2" destOrd="0" presId="urn:microsoft.com/office/officeart/2005/8/layout/hierarchy6"/>
    <dgm:cxn modelId="{E1BEE6B2-28F4-4A7E-9E87-A7DA70CA2AF9}" type="presParOf" srcId="{ADA85CAD-F2E6-4F4C-A8B3-7224D029EDE0}" destId="{1E301E0F-6742-46B2-88AC-50472883FEE6}" srcOrd="3" destOrd="0" presId="urn:microsoft.com/office/officeart/2005/8/layout/hierarchy6"/>
    <dgm:cxn modelId="{566DCC64-30CF-436E-A9D0-436540847A4F}" type="presParOf" srcId="{1E301E0F-6742-46B2-88AC-50472883FEE6}" destId="{366596F1-A9E0-444C-9534-4A2D74787B7F}" srcOrd="0" destOrd="0" presId="urn:microsoft.com/office/officeart/2005/8/layout/hierarchy6"/>
    <dgm:cxn modelId="{3B18420F-EB04-471F-8218-51149ED5EB7B}" type="presParOf" srcId="{1E301E0F-6742-46B2-88AC-50472883FEE6}" destId="{62E23242-E121-4054-AE1C-8B0D5E15607D}" srcOrd="1" destOrd="0" presId="urn:microsoft.com/office/officeart/2005/8/layout/hierarchy6"/>
    <dgm:cxn modelId="{3EF25038-38AB-479E-8471-217774101B6B}" type="presParOf" srcId="{62E23242-E121-4054-AE1C-8B0D5E15607D}" destId="{1F8DB47A-623B-4500-B473-E9050971F863}" srcOrd="0" destOrd="0" presId="urn:microsoft.com/office/officeart/2005/8/layout/hierarchy6"/>
    <dgm:cxn modelId="{98EC3289-349D-4DA6-BF60-651D51964840}" type="presParOf" srcId="{62E23242-E121-4054-AE1C-8B0D5E15607D}" destId="{F5A14A5E-8F34-4B63-9849-4F761FCB9134}" srcOrd="1" destOrd="0" presId="urn:microsoft.com/office/officeart/2005/8/layout/hierarchy6"/>
    <dgm:cxn modelId="{8CA46464-3548-4E46-98AE-100114CEE49D}" type="presParOf" srcId="{F5A14A5E-8F34-4B63-9849-4F761FCB9134}" destId="{AE427A90-FD87-486D-A8D3-740EF4F95224}" srcOrd="0" destOrd="0" presId="urn:microsoft.com/office/officeart/2005/8/layout/hierarchy6"/>
    <dgm:cxn modelId="{ACED1E0B-D67B-4D00-BAE9-8C0EA134C103}" type="presParOf" srcId="{F5A14A5E-8F34-4B63-9849-4F761FCB9134}" destId="{70CCB82E-99E7-4C40-AB28-714317A477A4}" srcOrd="1" destOrd="0" presId="urn:microsoft.com/office/officeart/2005/8/layout/hierarchy6"/>
    <dgm:cxn modelId="{5A1AC7BE-BC25-4D21-82E0-C7EBF48450FC}" type="presParOf" srcId="{ADA85CAD-F2E6-4F4C-A8B3-7224D029EDE0}" destId="{B727B1D3-29E7-4818-8061-99925B073793}" srcOrd="4" destOrd="0" presId="urn:microsoft.com/office/officeart/2005/8/layout/hierarchy6"/>
    <dgm:cxn modelId="{7D160353-93B3-4FDF-BD00-B6AA1D4FF826}" type="presParOf" srcId="{ADA85CAD-F2E6-4F4C-A8B3-7224D029EDE0}" destId="{E3AED008-49F3-4CCB-9930-EE22F4DB2B8A}" srcOrd="5" destOrd="0" presId="urn:microsoft.com/office/officeart/2005/8/layout/hierarchy6"/>
    <dgm:cxn modelId="{2A1C8683-9BDD-49F8-A2BC-43A0D829FCB2}" type="presParOf" srcId="{E3AED008-49F3-4CCB-9930-EE22F4DB2B8A}" destId="{5C7B63D6-D67D-4953-B5C6-1B13E6A2CE76}" srcOrd="0" destOrd="0" presId="urn:microsoft.com/office/officeart/2005/8/layout/hierarchy6"/>
    <dgm:cxn modelId="{88B3A323-1119-4233-9FBB-CDD89413C3D2}" type="presParOf" srcId="{E3AED008-49F3-4CCB-9930-EE22F4DB2B8A}" destId="{3004DBF9-D8A3-46E1-919D-59F2E393C096}" srcOrd="1" destOrd="0" presId="urn:microsoft.com/office/officeart/2005/8/layout/hierarchy6"/>
    <dgm:cxn modelId="{8DFA4431-52BE-4FBE-AC83-1D86C3A20F17}" type="presParOf" srcId="{ADA85CAD-F2E6-4F4C-A8B3-7224D029EDE0}" destId="{E2AED441-EF01-4033-88A2-4C86E8A3DA0F}" srcOrd="6" destOrd="0" presId="urn:microsoft.com/office/officeart/2005/8/layout/hierarchy6"/>
    <dgm:cxn modelId="{09DC5CD8-3C1A-4E9A-8F1F-247F0FF6AD3A}" type="presParOf" srcId="{ADA85CAD-F2E6-4F4C-A8B3-7224D029EDE0}" destId="{906C1BB8-25E4-4E88-BE92-871E0AB22E21}" srcOrd="7" destOrd="0" presId="urn:microsoft.com/office/officeart/2005/8/layout/hierarchy6"/>
    <dgm:cxn modelId="{CC6D1B77-A88F-4A57-93F6-DB9347BA61DC}" type="presParOf" srcId="{906C1BB8-25E4-4E88-BE92-871E0AB22E21}" destId="{8FD7F3A8-6D3F-409E-A509-7DE705B5321A}" srcOrd="0" destOrd="0" presId="urn:microsoft.com/office/officeart/2005/8/layout/hierarchy6"/>
    <dgm:cxn modelId="{06988C93-4074-4EA7-9680-5D35FB09114C}" type="presParOf" srcId="{906C1BB8-25E4-4E88-BE92-871E0AB22E21}" destId="{AD4BB5AA-53FA-4B03-BE0A-ABD59985EC7B}" srcOrd="1" destOrd="0" presId="urn:microsoft.com/office/officeart/2005/8/layout/hierarchy6"/>
    <dgm:cxn modelId="{A2C19993-3407-43A3-B4ED-228C6B63FAA2}" type="presParOf" srcId="{4E04BE41-6CC3-405B-AA2E-6D8AD1EF2E78}" destId="{8CA49AC1-3C69-4E23-B6F8-8EDE34B4E9E9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68FAD708-CAE3-401D-995E-E3ACCEE59691}" type="doc">
      <dgm:prSet loTypeId="urn:microsoft.com/office/officeart/2005/8/layout/hierarchy6" loCatId="hierarchy" qsTypeId="urn:microsoft.com/office/officeart/2005/8/quickstyle/simple3" qsCatId="simple" csTypeId="urn:microsoft.com/office/officeart/2005/8/colors/colorful1" csCatId="colorful" phldr="1"/>
      <dgm:spPr/>
      <dgm:t>
        <a:bodyPr/>
        <a:lstStyle/>
        <a:p>
          <a:endParaRPr lang="hr-HR"/>
        </a:p>
      </dgm:t>
    </dgm:pt>
    <dgm:pt modelId="{D94E1147-D91D-4A6F-81E8-846741A6FC8C}">
      <dgm:prSet phldrT="[Text]"/>
      <dgm:spPr>
        <a:solidFill>
          <a:schemeClr val="accent1">
            <a:lumMod val="60000"/>
            <a:lumOff val="40000"/>
          </a:schemeClr>
        </a:solidFill>
      </dgm:spPr>
      <dgm:t>
        <a:bodyPr/>
        <a:lstStyle/>
        <a:p>
          <a:r>
            <a:rPr lang="en-US" dirty="0" smtClean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rPr>
            <a:t>Vehicle</a:t>
          </a:r>
          <a:endParaRPr lang="hr-HR" dirty="0">
            <a:solidFill>
              <a:schemeClr val="bg1"/>
            </a:solidFill>
            <a:latin typeface="Segoe UI" panose="020B0502040204020203" pitchFamily="34" charset="0"/>
            <a:cs typeface="Segoe UI" panose="020B0502040204020203" pitchFamily="34" charset="0"/>
          </a:endParaRPr>
        </a:p>
      </dgm:t>
    </dgm:pt>
    <dgm:pt modelId="{EA08B664-3B55-4199-93F8-D85F2B31AEA2}" type="parTrans" cxnId="{2EA959BB-B9B1-473C-B85C-1155B8A1A662}">
      <dgm:prSet/>
      <dgm:spPr/>
      <dgm:t>
        <a:bodyPr/>
        <a:lstStyle/>
        <a:p>
          <a:endParaRPr lang="hr-HR">
            <a:latin typeface="Segoe UI" panose="020B0502040204020203" pitchFamily="34" charset="0"/>
            <a:cs typeface="Segoe UI" panose="020B0502040204020203" pitchFamily="34" charset="0"/>
          </a:endParaRPr>
        </a:p>
      </dgm:t>
    </dgm:pt>
    <dgm:pt modelId="{91797ED9-8E0D-4C74-812C-2B055FEB2F95}" type="sibTrans" cxnId="{2EA959BB-B9B1-473C-B85C-1155B8A1A662}">
      <dgm:prSet/>
      <dgm:spPr/>
      <dgm:t>
        <a:bodyPr/>
        <a:lstStyle/>
        <a:p>
          <a:endParaRPr lang="hr-HR">
            <a:latin typeface="Segoe UI" panose="020B0502040204020203" pitchFamily="34" charset="0"/>
            <a:cs typeface="Segoe UI" panose="020B0502040204020203" pitchFamily="34" charset="0"/>
          </a:endParaRPr>
        </a:p>
      </dgm:t>
    </dgm:pt>
    <dgm:pt modelId="{0CCD544E-D1F3-4CF5-853B-860CB8EB2931}">
      <dgm:prSet phldrT="[Text]"/>
      <dgm:spPr>
        <a:solidFill>
          <a:schemeClr val="accent2">
            <a:lumMod val="40000"/>
            <a:lumOff val="60000"/>
          </a:schemeClr>
        </a:solidFill>
      </dgm:spPr>
      <dgm:t>
        <a:bodyPr/>
        <a:lstStyle/>
        <a:p>
          <a:r>
            <a:rPr lang="en-US" dirty="0" smtClean="0">
              <a:latin typeface="Segoe UI" panose="020B0502040204020203" pitchFamily="34" charset="0"/>
              <a:cs typeface="Segoe UI" panose="020B0502040204020203" pitchFamily="34" charset="0"/>
            </a:rPr>
            <a:t>Car</a:t>
          </a:r>
          <a:endParaRPr lang="hr-HR" dirty="0">
            <a:latin typeface="Segoe UI" panose="020B0502040204020203" pitchFamily="34" charset="0"/>
            <a:cs typeface="Segoe UI" panose="020B0502040204020203" pitchFamily="34" charset="0"/>
          </a:endParaRPr>
        </a:p>
      </dgm:t>
    </dgm:pt>
    <dgm:pt modelId="{4D701F1B-5695-4F37-B3D6-2FE1012F631E}" type="parTrans" cxnId="{30B51A70-7A33-4093-A8EF-206D9748771F}">
      <dgm:prSet/>
      <dgm:spPr/>
      <dgm:t>
        <a:bodyPr/>
        <a:lstStyle/>
        <a:p>
          <a:endParaRPr lang="hr-HR">
            <a:latin typeface="Segoe UI" panose="020B0502040204020203" pitchFamily="34" charset="0"/>
            <a:cs typeface="Segoe UI" panose="020B0502040204020203" pitchFamily="34" charset="0"/>
          </a:endParaRPr>
        </a:p>
      </dgm:t>
    </dgm:pt>
    <dgm:pt modelId="{A3CD83AF-5383-49F5-99A8-A01C727CEC15}" type="sibTrans" cxnId="{30B51A70-7A33-4093-A8EF-206D9748771F}">
      <dgm:prSet/>
      <dgm:spPr/>
      <dgm:t>
        <a:bodyPr/>
        <a:lstStyle/>
        <a:p>
          <a:endParaRPr lang="hr-HR">
            <a:latin typeface="Segoe UI" panose="020B0502040204020203" pitchFamily="34" charset="0"/>
            <a:cs typeface="Segoe UI" panose="020B0502040204020203" pitchFamily="34" charset="0"/>
          </a:endParaRPr>
        </a:p>
      </dgm:t>
    </dgm:pt>
    <dgm:pt modelId="{64ECBD7B-69FF-4AEE-9110-3B5A264F9A31}">
      <dgm:prSet phldrT="[Text]"/>
      <dgm:spPr>
        <a:solidFill>
          <a:schemeClr val="accent2">
            <a:lumMod val="20000"/>
            <a:lumOff val="80000"/>
          </a:schemeClr>
        </a:solidFill>
      </dgm:spPr>
      <dgm:t>
        <a:bodyPr/>
        <a:lstStyle/>
        <a:p>
          <a:r>
            <a:rPr lang="en-US" dirty="0" smtClean="0">
              <a:latin typeface="Segoe UI" panose="020B0502040204020203" pitchFamily="34" charset="0"/>
              <a:cs typeface="Segoe UI" panose="020B0502040204020203" pitchFamily="34" charset="0"/>
            </a:rPr>
            <a:t>SUV</a:t>
          </a:r>
          <a:endParaRPr lang="hr-HR" dirty="0">
            <a:latin typeface="Segoe UI" panose="020B0502040204020203" pitchFamily="34" charset="0"/>
            <a:cs typeface="Segoe UI" panose="020B0502040204020203" pitchFamily="34" charset="0"/>
          </a:endParaRPr>
        </a:p>
      </dgm:t>
    </dgm:pt>
    <dgm:pt modelId="{5B323882-7A99-434E-BD9A-119BAD52ED47}" type="parTrans" cxnId="{EE18B28B-AA6C-45DE-9886-F0B634E7DC1E}">
      <dgm:prSet/>
      <dgm:spPr/>
      <dgm:t>
        <a:bodyPr/>
        <a:lstStyle/>
        <a:p>
          <a:endParaRPr lang="hr-HR">
            <a:latin typeface="Segoe UI" panose="020B0502040204020203" pitchFamily="34" charset="0"/>
            <a:cs typeface="Segoe UI" panose="020B0502040204020203" pitchFamily="34" charset="0"/>
          </a:endParaRPr>
        </a:p>
      </dgm:t>
    </dgm:pt>
    <dgm:pt modelId="{4F1E0D44-21BC-46E3-9716-C12323549AF9}" type="sibTrans" cxnId="{EE18B28B-AA6C-45DE-9886-F0B634E7DC1E}">
      <dgm:prSet/>
      <dgm:spPr/>
      <dgm:t>
        <a:bodyPr/>
        <a:lstStyle/>
        <a:p>
          <a:endParaRPr lang="hr-HR">
            <a:latin typeface="Segoe UI" panose="020B0502040204020203" pitchFamily="34" charset="0"/>
            <a:cs typeface="Segoe UI" panose="020B0502040204020203" pitchFamily="34" charset="0"/>
          </a:endParaRPr>
        </a:p>
      </dgm:t>
    </dgm:pt>
    <dgm:pt modelId="{E1ADD568-31E4-43CC-A059-73DA55D3214F}">
      <dgm:prSet phldrT="[Text]"/>
      <dgm:spPr>
        <a:solidFill>
          <a:schemeClr val="accent2">
            <a:lumMod val="20000"/>
            <a:lumOff val="80000"/>
          </a:schemeClr>
        </a:solidFill>
      </dgm:spPr>
      <dgm:t>
        <a:bodyPr/>
        <a:lstStyle/>
        <a:p>
          <a:r>
            <a:rPr lang="en-US" dirty="0" smtClean="0">
              <a:latin typeface="Segoe UI" panose="020B0502040204020203" pitchFamily="34" charset="0"/>
              <a:cs typeface="Segoe UI" panose="020B0502040204020203" pitchFamily="34" charset="0"/>
            </a:rPr>
            <a:t>Compact</a:t>
          </a:r>
          <a:endParaRPr lang="hr-HR" dirty="0">
            <a:latin typeface="Segoe UI" panose="020B0502040204020203" pitchFamily="34" charset="0"/>
            <a:cs typeface="Segoe UI" panose="020B0502040204020203" pitchFamily="34" charset="0"/>
          </a:endParaRPr>
        </a:p>
      </dgm:t>
    </dgm:pt>
    <dgm:pt modelId="{48719D65-7BB2-4157-80DF-538470F011F3}" type="parTrans" cxnId="{8DFE01E0-AF62-48E4-8D83-E18E75C7F50D}">
      <dgm:prSet/>
      <dgm:spPr/>
      <dgm:t>
        <a:bodyPr/>
        <a:lstStyle/>
        <a:p>
          <a:endParaRPr lang="hr-HR">
            <a:latin typeface="Segoe UI" panose="020B0502040204020203" pitchFamily="34" charset="0"/>
            <a:cs typeface="Segoe UI" panose="020B0502040204020203" pitchFamily="34" charset="0"/>
          </a:endParaRPr>
        </a:p>
      </dgm:t>
    </dgm:pt>
    <dgm:pt modelId="{92F5988F-CBF0-4E00-ABF4-532837BEC3FF}" type="sibTrans" cxnId="{8DFE01E0-AF62-48E4-8D83-E18E75C7F50D}">
      <dgm:prSet/>
      <dgm:spPr/>
      <dgm:t>
        <a:bodyPr/>
        <a:lstStyle/>
        <a:p>
          <a:endParaRPr lang="hr-HR">
            <a:latin typeface="Segoe UI" panose="020B0502040204020203" pitchFamily="34" charset="0"/>
            <a:cs typeface="Segoe UI" panose="020B0502040204020203" pitchFamily="34" charset="0"/>
          </a:endParaRPr>
        </a:p>
      </dgm:t>
    </dgm:pt>
    <dgm:pt modelId="{DA2B95BF-E83D-46D7-9818-9F235A67CE78}">
      <dgm:prSet phldrT="[Text]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en-US" dirty="0" smtClean="0">
              <a:latin typeface="Segoe UI" panose="020B0502040204020203" pitchFamily="34" charset="0"/>
              <a:cs typeface="Segoe UI" panose="020B0502040204020203" pitchFamily="34" charset="0"/>
            </a:rPr>
            <a:t>Boat</a:t>
          </a:r>
          <a:endParaRPr lang="hr-HR" dirty="0">
            <a:latin typeface="Segoe UI" panose="020B0502040204020203" pitchFamily="34" charset="0"/>
            <a:cs typeface="Segoe UI" panose="020B0502040204020203" pitchFamily="34" charset="0"/>
          </a:endParaRPr>
        </a:p>
      </dgm:t>
    </dgm:pt>
    <dgm:pt modelId="{329BB0C5-5C50-4A1A-B124-E0CA95CF0A3C}" type="parTrans" cxnId="{21FF45AB-9F7A-4A8F-9CEE-9575FB094D2C}">
      <dgm:prSet/>
      <dgm:spPr/>
      <dgm:t>
        <a:bodyPr/>
        <a:lstStyle/>
        <a:p>
          <a:endParaRPr lang="hr-HR">
            <a:latin typeface="Segoe UI" panose="020B0502040204020203" pitchFamily="34" charset="0"/>
            <a:cs typeface="Segoe UI" panose="020B0502040204020203" pitchFamily="34" charset="0"/>
          </a:endParaRPr>
        </a:p>
      </dgm:t>
    </dgm:pt>
    <dgm:pt modelId="{27E17600-AC16-4464-8A64-5F53811C223F}" type="sibTrans" cxnId="{21FF45AB-9F7A-4A8F-9CEE-9575FB094D2C}">
      <dgm:prSet/>
      <dgm:spPr/>
      <dgm:t>
        <a:bodyPr/>
        <a:lstStyle/>
        <a:p>
          <a:endParaRPr lang="hr-HR">
            <a:latin typeface="Segoe UI" panose="020B0502040204020203" pitchFamily="34" charset="0"/>
            <a:cs typeface="Segoe UI" panose="020B0502040204020203" pitchFamily="34" charset="0"/>
          </a:endParaRPr>
        </a:p>
      </dgm:t>
    </dgm:pt>
    <dgm:pt modelId="{D83326DC-B5CA-43BB-BE35-061DAA22BCA2}">
      <dgm:prSet phldrT="[Text]"/>
      <dgm:spPr>
        <a:solidFill>
          <a:schemeClr val="accent1">
            <a:lumMod val="20000"/>
            <a:lumOff val="80000"/>
          </a:schemeClr>
        </a:solidFill>
      </dgm:spPr>
      <dgm:t>
        <a:bodyPr/>
        <a:lstStyle/>
        <a:p>
          <a:r>
            <a:rPr lang="en-US" dirty="0" smtClean="0">
              <a:latin typeface="Segoe UI" panose="020B0502040204020203" pitchFamily="34" charset="0"/>
              <a:cs typeface="Segoe UI" panose="020B0502040204020203" pitchFamily="34" charset="0"/>
            </a:rPr>
            <a:t>Yacht</a:t>
          </a:r>
          <a:endParaRPr lang="hr-HR" dirty="0">
            <a:latin typeface="Segoe UI" panose="020B0502040204020203" pitchFamily="34" charset="0"/>
            <a:cs typeface="Segoe UI" panose="020B0502040204020203" pitchFamily="34" charset="0"/>
          </a:endParaRPr>
        </a:p>
      </dgm:t>
    </dgm:pt>
    <dgm:pt modelId="{07C601EC-5671-47C6-994D-13B5477FA1E5}" type="parTrans" cxnId="{CFDA1AF4-36BA-45ED-BACF-6925F6FFAA43}">
      <dgm:prSet/>
      <dgm:spPr/>
      <dgm:t>
        <a:bodyPr/>
        <a:lstStyle/>
        <a:p>
          <a:endParaRPr lang="hr-HR">
            <a:latin typeface="Segoe UI" panose="020B0502040204020203" pitchFamily="34" charset="0"/>
            <a:cs typeface="Segoe UI" panose="020B0502040204020203" pitchFamily="34" charset="0"/>
          </a:endParaRPr>
        </a:p>
      </dgm:t>
    </dgm:pt>
    <dgm:pt modelId="{0E9D59D5-C067-46D9-85BA-9394FDD368BE}" type="sibTrans" cxnId="{CFDA1AF4-36BA-45ED-BACF-6925F6FFAA43}">
      <dgm:prSet/>
      <dgm:spPr/>
      <dgm:t>
        <a:bodyPr/>
        <a:lstStyle/>
        <a:p>
          <a:endParaRPr lang="hr-HR">
            <a:latin typeface="Segoe UI" panose="020B0502040204020203" pitchFamily="34" charset="0"/>
            <a:cs typeface="Segoe UI" panose="020B0502040204020203" pitchFamily="34" charset="0"/>
          </a:endParaRPr>
        </a:p>
      </dgm:t>
    </dgm:pt>
    <dgm:pt modelId="{FD353DD8-2FC3-4F76-B6C1-AEE7964B967B}">
      <dgm:prSet phldrT="[Text]"/>
      <dgm:spPr>
        <a:solidFill>
          <a:schemeClr val="accent1">
            <a:lumMod val="20000"/>
            <a:lumOff val="80000"/>
          </a:schemeClr>
        </a:solidFill>
      </dgm:spPr>
      <dgm:t>
        <a:bodyPr/>
        <a:lstStyle/>
        <a:p>
          <a:r>
            <a:rPr lang="en-US" dirty="0" smtClean="0">
              <a:latin typeface="Segoe UI" panose="020B0502040204020203" pitchFamily="34" charset="0"/>
              <a:cs typeface="Segoe UI" panose="020B0502040204020203" pitchFamily="34" charset="0"/>
            </a:rPr>
            <a:t>Freighter</a:t>
          </a:r>
          <a:endParaRPr lang="hr-HR" dirty="0">
            <a:latin typeface="Segoe UI" panose="020B0502040204020203" pitchFamily="34" charset="0"/>
            <a:cs typeface="Segoe UI" panose="020B0502040204020203" pitchFamily="34" charset="0"/>
          </a:endParaRPr>
        </a:p>
      </dgm:t>
    </dgm:pt>
    <dgm:pt modelId="{F7F42C2D-C89A-436A-9414-B5CDE3EB08B3}" type="parTrans" cxnId="{85E3AC52-0DD0-4088-9502-A759A9E2B9AE}">
      <dgm:prSet/>
      <dgm:spPr/>
      <dgm:t>
        <a:bodyPr/>
        <a:lstStyle/>
        <a:p>
          <a:endParaRPr lang="hr-HR">
            <a:latin typeface="Segoe UI" panose="020B0502040204020203" pitchFamily="34" charset="0"/>
            <a:cs typeface="Segoe UI" panose="020B0502040204020203" pitchFamily="34" charset="0"/>
          </a:endParaRPr>
        </a:p>
      </dgm:t>
    </dgm:pt>
    <dgm:pt modelId="{3A9809B6-B86F-43AA-A472-26FF97F626B0}" type="sibTrans" cxnId="{85E3AC52-0DD0-4088-9502-A759A9E2B9AE}">
      <dgm:prSet/>
      <dgm:spPr/>
      <dgm:t>
        <a:bodyPr/>
        <a:lstStyle/>
        <a:p>
          <a:endParaRPr lang="hr-HR">
            <a:latin typeface="Segoe UI" panose="020B0502040204020203" pitchFamily="34" charset="0"/>
            <a:cs typeface="Segoe UI" panose="020B0502040204020203" pitchFamily="34" charset="0"/>
          </a:endParaRPr>
        </a:p>
      </dgm:t>
    </dgm:pt>
    <dgm:pt modelId="{96A69CBF-A3D8-4983-B853-E1658BC754FF}">
      <dgm:prSet phldrT="[Text]"/>
      <dgm:spPr>
        <a:solidFill>
          <a:schemeClr val="bg1">
            <a:lumMod val="75000"/>
          </a:schemeClr>
        </a:solidFill>
      </dgm:spPr>
      <dgm:t>
        <a:bodyPr/>
        <a:lstStyle/>
        <a:p>
          <a:r>
            <a:rPr lang="en-US" dirty="0" smtClean="0">
              <a:latin typeface="Segoe UI" panose="020B0502040204020203" pitchFamily="34" charset="0"/>
              <a:cs typeface="Segoe UI" panose="020B0502040204020203" pitchFamily="34" charset="0"/>
            </a:rPr>
            <a:t>Airplane</a:t>
          </a:r>
          <a:endParaRPr lang="hr-HR" dirty="0">
            <a:latin typeface="Segoe UI" panose="020B0502040204020203" pitchFamily="34" charset="0"/>
            <a:cs typeface="Segoe UI" panose="020B0502040204020203" pitchFamily="34" charset="0"/>
          </a:endParaRPr>
        </a:p>
      </dgm:t>
    </dgm:pt>
    <dgm:pt modelId="{C11D9697-ACA5-43A3-B183-DACBDBDFB5A6}" type="parTrans" cxnId="{76FD126A-56EB-4EA6-B916-2E83FFA3408E}">
      <dgm:prSet/>
      <dgm:spPr/>
      <dgm:t>
        <a:bodyPr/>
        <a:lstStyle/>
        <a:p>
          <a:endParaRPr lang="hr-HR">
            <a:latin typeface="Segoe UI" panose="020B0502040204020203" pitchFamily="34" charset="0"/>
            <a:cs typeface="Segoe UI" panose="020B0502040204020203" pitchFamily="34" charset="0"/>
          </a:endParaRPr>
        </a:p>
      </dgm:t>
    </dgm:pt>
    <dgm:pt modelId="{400FF21F-9D13-4E82-A613-5E9075D97764}" type="sibTrans" cxnId="{76FD126A-56EB-4EA6-B916-2E83FFA3408E}">
      <dgm:prSet/>
      <dgm:spPr/>
      <dgm:t>
        <a:bodyPr/>
        <a:lstStyle/>
        <a:p>
          <a:endParaRPr lang="hr-HR">
            <a:latin typeface="Segoe UI" panose="020B0502040204020203" pitchFamily="34" charset="0"/>
            <a:cs typeface="Segoe UI" panose="020B0502040204020203" pitchFamily="34" charset="0"/>
          </a:endParaRPr>
        </a:p>
      </dgm:t>
    </dgm:pt>
    <dgm:pt modelId="{F8E7F3CC-F9DD-412C-B422-54D9F3FC5AED}">
      <dgm:prSet phldrT="[Text]"/>
      <dgm:spPr>
        <a:solidFill>
          <a:schemeClr val="bg1">
            <a:lumMod val="85000"/>
          </a:schemeClr>
        </a:solidFill>
      </dgm:spPr>
      <dgm:t>
        <a:bodyPr/>
        <a:lstStyle/>
        <a:p>
          <a:r>
            <a:rPr lang="en-US" dirty="0" smtClean="0">
              <a:latin typeface="Segoe UI" panose="020B0502040204020203" pitchFamily="34" charset="0"/>
              <a:cs typeface="Segoe UI" panose="020B0502040204020203" pitchFamily="34" charset="0"/>
            </a:rPr>
            <a:t>Jet</a:t>
          </a:r>
          <a:endParaRPr lang="hr-HR" dirty="0">
            <a:latin typeface="Segoe UI" panose="020B0502040204020203" pitchFamily="34" charset="0"/>
            <a:cs typeface="Segoe UI" panose="020B0502040204020203" pitchFamily="34" charset="0"/>
          </a:endParaRPr>
        </a:p>
      </dgm:t>
    </dgm:pt>
    <dgm:pt modelId="{2D768571-9510-484C-9776-FC6FB439F0E2}" type="parTrans" cxnId="{AA5CBE38-67AF-4392-8EF2-2A7F5A9F20E7}">
      <dgm:prSet/>
      <dgm:spPr/>
      <dgm:t>
        <a:bodyPr/>
        <a:lstStyle/>
        <a:p>
          <a:endParaRPr lang="hr-HR">
            <a:latin typeface="Segoe UI" panose="020B0502040204020203" pitchFamily="34" charset="0"/>
            <a:cs typeface="Segoe UI" panose="020B0502040204020203" pitchFamily="34" charset="0"/>
          </a:endParaRPr>
        </a:p>
      </dgm:t>
    </dgm:pt>
    <dgm:pt modelId="{C864BD96-7144-452D-8141-0F6885896E3B}" type="sibTrans" cxnId="{AA5CBE38-67AF-4392-8EF2-2A7F5A9F20E7}">
      <dgm:prSet/>
      <dgm:spPr/>
      <dgm:t>
        <a:bodyPr/>
        <a:lstStyle/>
        <a:p>
          <a:endParaRPr lang="hr-HR">
            <a:latin typeface="Segoe UI" panose="020B0502040204020203" pitchFamily="34" charset="0"/>
            <a:cs typeface="Segoe UI" panose="020B0502040204020203" pitchFamily="34" charset="0"/>
          </a:endParaRPr>
        </a:p>
      </dgm:t>
    </dgm:pt>
    <dgm:pt modelId="{3D5981FC-05D5-4723-B88C-17C5496F3B96}">
      <dgm:prSet phldrT="[Text]"/>
      <dgm:spPr>
        <a:solidFill>
          <a:schemeClr val="bg1">
            <a:lumMod val="85000"/>
          </a:schemeClr>
        </a:solidFill>
      </dgm:spPr>
      <dgm:t>
        <a:bodyPr/>
        <a:lstStyle/>
        <a:p>
          <a:r>
            <a:rPr lang="en-US" dirty="0" smtClean="0">
              <a:latin typeface="Segoe UI" panose="020B0502040204020203" pitchFamily="34" charset="0"/>
              <a:cs typeface="Segoe UI" panose="020B0502040204020203" pitchFamily="34" charset="0"/>
            </a:rPr>
            <a:t>Turboprop</a:t>
          </a:r>
          <a:endParaRPr lang="hr-HR" dirty="0">
            <a:latin typeface="Segoe UI" panose="020B0502040204020203" pitchFamily="34" charset="0"/>
            <a:cs typeface="Segoe UI" panose="020B0502040204020203" pitchFamily="34" charset="0"/>
          </a:endParaRPr>
        </a:p>
      </dgm:t>
    </dgm:pt>
    <dgm:pt modelId="{502D1C80-F267-42CB-9A96-63B898993328}" type="parTrans" cxnId="{1CD54096-A953-4378-A021-C819D2E5D37A}">
      <dgm:prSet/>
      <dgm:spPr/>
      <dgm:t>
        <a:bodyPr/>
        <a:lstStyle/>
        <a:p>
          <a:endParaRPr lang="hr-HR">
            <a:latin typeface="Segoe UI" panose="020B0502040204020203" pitchFamily="34" charset="0"/>
            <a:cs typeface="Segoe UI" panose="020B0502040204020203" pitchFamily="34" charset="0"/>
          </a:endParaRPr>
        </a:p>
      </dgm:t>
    </dgm:pt>
    <dgm:pt modelId="{741519DD-9FC1-4EB3-BB18-D41B77BF463B}" type="sibTrans" cxnId="{1CD54096-A953-4378-A021-C819D2E5D37A}">
      <dgm:prSet/>
      <dgm:spPr/>
      <dgm:t>
        <a:bodyPr/>
        <a:lstStyle/>
        <a:p>
          <a:endParaRPr lang="hr-HR">
            <a:latin typeface="Segoe UI" panose="020B0502040204020203" pitchFamily="34" charset="0"/>
            <a:cs typeface="Segoe UI" panose="020B0502040204020203" pitchFamily="34" charset="0"/>
          </a:endParaRPr>
        </a:p>
      </dgm:t>
    </dgm:pt>
    <dgm:pt modelId="{5F46EEAD-E6FA-4EF3-9168-CF9306CE9288}">
      <dgm:prSet phldrT="[Text]"/>
      <dgm:spPr>
        <a:solidFill>
          <a:schemeClr val="bg2">
            <a:lumMod val="50000"/>
          </a:schemeClr>
        </a:solidFill>
      </dgm:spPr>
      <dgm:t>
        <a:bodyPr/>
        <a:lstStyle/>
        <a:p>
          <a:r>
            <a:rPr lang="en-US" dirty="0" smtClean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rPr>
            <a:t>Animal</a:t>
          </a:r>
          <a:endParaRPr lang="hr-HR" dirty="0">
            <a:solidFill>
              <a:schemeClr val="bg1"/>
            </a:solidFill>
            <a:latin typeface="Segoe UI" panose="020B0502040204020203" pitchFamily="34" charset="0"/>
            <a:cs typeface="Segoe UI" panose="020B0502040204020203" pitchFamily="34" charset="0"/>
          </a:endParaRPr>
        </a:p>
      </dgm:t>
    </dgm:pt>
    <dgm:pt modelId="{9468FFB4-26B5-430F-AA28-5B9F6F9BDC3D}" type="parTrans" cxnId="{B0829285-E8A1-4A71-8FF9-270622CCF201}">
      <dgm:prSet/>
      <dgm:spPr/>
      <dgm:t>
        <a:bodyPr/>
        <a:lstStyle/>
        <a:p>
          <a:endParaRPr lang="hr-HR">
            <a:latin typeface="Segoe UI" panose="020B0502040204020203" pitchFamily="34" charset="0"/>
            <a:cs typeface="Segoe UI" panose="020B0502040204020203" pitchFamily="34" charset="0"/>
          </a:endParaRPr>
        </a:p>
      </dgm:t>
    </dgm:pt>
    <dgm:pt modelId="{30706BB4-B8AA-4E6E-AB4B-2DE3DEEA1A1B}" type="sibTrans" cxnId="{B0829285-E8A1-4A71-8FF9-270622CCF201}">
      <dgm:prSet/>
      <dgm:spPr/>
      <dgm:t>
        <a:bodyPr/>
        <a:lstStyle/>
        <a:p>
          <a:endParaRPr lang="hr-HR">
            <a:latin typeface="Segoe UI" panose="020B0502040204020203" pitchFamily="34" charset="0"/>
            <a:cs typeface="Segoe UI" panose="020B0502040204020203" pitchFamily="34" charset="0"/>
          </a:endParaRPr>
        </a:p>
      </dgm:t>
    </dgm:pt>
    <dgm:pt modelId="{49D84AE6-3D87-402B-99FF-92F908F75875}">
      <dgm:prSet phldrT="[Text]"/>
      <dgm:spPr>
        <a:solidFill>
          <a:schemeClr val="bg2">
            <a:lumMod val="75000"/>
          </a:schemeClr>
        </a:solidFill>
      </dgm:spPr>
      <dgm:t>
        <a:bodyPr/>
        <a:lstStyle/>
        <a:p>
          <a:r>
            <a:rPr lang="en-US" dirty="0" smtClean="0">
              <a:latin typeface="Segoe UI" panose="020B0502040204020203" pitchFamily="34" charset="0"/>
              <a:cs typeface="Segoe UI" panose="020B0502040204020203" pitchFamily="34" charset="0"/>
            </a:rPr>
            <a:t>Mammal</a:t>
          </a:r>
          <a:endParaRPr lang="hr-HR" dirty="0">
            <a:latin typeface="Segoe UI" panose="020B0502040204020203" pitchFamily="34" charset="0"/>
            <a:cs typeface="Segoe UI" panose="020B0502040204020203" pitchFamily="34" charset="0"/>
          </a:endParaRPr>
        </a:p>
      </dgm:t>
    </dgm:pt>
    <dgm:pt modelId="{BC644023-BB70-4D10-9846-271F7F66B31D}" type="parTrans" cxnId="{CC4F74E3-4A13-4A12-B339-FB4428CDDAAA}">
      <dgm:prSet/>
      <dgm:spPr/>
      <dgm:t>
        <a:bodyPr/>
        <a:lstStyle/>
        <a:p>
          <a:endParaRPr lang="hr-HR">
            <a:latin typeface="Segoe UI" panose="020B0502040204020203" pitchFamily="34" charset="0"/>
            <a:cs typeface="Segoe UI" panose="020B0502040204020203" pitchFamily="34" charset="0"/>
          </a:endParaRPr>
        </a:p>
      </dgm:t>
    </dgm:pt>
    <dgm:pt modelId="{853B468B-3F6F-4808-AC95-E2D0E7234AC1}" type="sibTrans" cxnId="{CC4F74E3-4A13-4A12-B339-FB4428CDDAAA}">
      <dgm:prSet/>
      <dgm:spPr/>
      <dgm:t>
        <a:bodyPr/>
        <a:lstStyle/>
        <a:p>
          <a:endParaRPr lang="hr-HR">
            <a:latin typeface="Segoe UI" panose="020B0502040204020203" pitchFamily="34" charset="0"/>
            <a:cs typeface="Segoe UI" panose="020B0502040204020203" pitchFamily="34" charset="0"/>
          </a:endParaRPr>
        </a:p>
      </dgm:t>
    </dgm:pt>
    <dgm:pt modelId="{50DEA9A2-54CB-48B3-BBED-C384F6073A5B}">
      <dgm:prSet phldrT="[Text]"/>
      <dgm:spPr>
        <a:solidFill>
          <a:schemeClr val="accent6">
            <a:lumMod val="40000"/>
            <a:lumOff val="60000"/>
          </a:schemeClr>
        </a:solidFill>
      </dgm:spPr>
      <dgm:t>
        <a:bodyPr/>
        <a:lstStyle/>
        <a:p>
          <a:r>
            <a:rPr lang="en-US" dirty="0" smtClean="0">
              <a:latin typeface="Segoe UI" panose="020B0502040204020203" pitchFamily="34" charset="0"/>
              <a:cs typeface="Segoe UI" panose="020B0502040204020203" pitchFamily="34" charset="0"/>
            </a:rPr>
            <a:t>Bird</a:t>
          </a:r>
          <a:endParaRPr lang="hr-HR" dirty="0">
            <a:latin typeface="Segoe UI" panose="020B0502040204020203" pitchFamily="34" charset="0"/>
            <a:cs typeface="Segoe UI" panose="020B0502040204020203" pitchFamily="34" charset="0"/>
          </a:endParaRPr>
        </a:p>
      </dgm:t>
    </dgm:pt>
    <dgm:pt modelId="{63549367-525C-490E-80C8-D1E74865A721}" type="parTrans" cxnId="{F69A59BF-F8E9-4217-98FF-E67E19848A88}">
      <dgm:prSet/>
      <dgm:spPr/>
      <dgm:t>
        <a:bodyPr/>
        <a:lstStyle/>
        <a:p>
          <a:endParaRPr lang="hr-HR">
            <a:latin typeface="Segoe UI" panose="020B0502040204020203" pitchFamily="34" charset="0"/>
            <a:cs typeface="Segoe UI" panose="020B0502040204020203" pitchFamily="34" charset="0"/>
          </a:endParaRPr>
        </a:p>
      </dgm:t>
    </dgm:pt>
    <dgm:pt modelId="{33A16DA2-C4F8-4E8F-86CC-724E3763554B}" type="sibTrans" cxnId="{F69A59BF-F8E9-4217-98FF-E67E19848A88}">
      <dgm:prSet/>
      <dgm:spPr/>
      <dgm:t>
        <a:bodyPr/>
        <a:lstStyle/>
        <a:p>
          <a:endParaRPr lang="hr-HR">
            <a:latin typeface="Segoe UI" panose="020B0502040204020203" pitchFamily="34" charset="0"/>
            <a:cs typeface="Segoe UI" panose="020B0502040204020203" pitchFamily="34" charset="0"/>
          </a:endParaRPr>
        </a:p>
      </dgm:t>
    </dgm:pt>
    <dgm:pt modelId="{5BC69CE9-1206-40CF-A14A-73B35AC66627}">
      <dgm:prSet phldrT="[Text]"/>
      <dgm:spPr>
        <a:solidFill>
          <a:schemeClr val="accent3">
            <a:lumMod val="40000"/>
            <a:lumOff val="60000"/>
          </a:schemeClr>
        </a:solidFill>
      </dgm:spPr>
      <dgm:t>
        <a:bodyPr/>
        <a:lstStyle/>
        <a:p>
          <a:r>
            <a:rPr lang="en-US" dirty="0" smtClean="0">
              <a:latin typeface="Segoe UI" panose="020B0502040204020203" pitchFamily="34" charset="0"/>
              <a:cs typeface="Segoe UI" panose="020B0502040204020203" pitchFamily="34" charset="0"/>
            </a:rPr>
            <a:t>Fish</a:t>
          </a:r>
          <a:endParaRPr lang="hr-HR" dirty="0">
            <a:latin typeface="Segoe UI" panose="020B0502040204020203" pitchFamily="34" charset="0"/>
            <a:cs typeface="Segoe UI" panose="020B0502040204020203" pitchFamily="34" charset="0"/>
          </a:endParaRPr>
        </a:p>
      </dgm:t>
    </dgm:pt>
    <dgm:pt modelId="{C5747CB5-A4E2-4B93-A563-50EB1D9E80C1}" type="parTrans" cxnId="{2CF7EABC-DB52-41AB-88F7-A6CE6E3078D3}">
      <dgm:prSet/>
      <dgm:spPr/>
      <dgm:t>
        <a:bodyPr/>
        <a:lstStyle/>
        <a:p>
          <a:endParaRPr lang="hr-HR">
            <a:latin typeface="Segoe UI" panose="020B0502040204020203" pitchFamily="34" charset="0"/>
            <a:cs typeface="Segoe UI" panose="020B0502040204020203" pitchFamily="34" charset="0"/>
          </a:endParaRPr>
        </a:p>
      </dgm:t>
    </dgm:pt>
    <dgm:pt modelId="{AC986E1A-A685-4720-B5C0-B9EF77247D34}" type="sibTrans" cxnId="{2CF7EABC-DB52-41AB-88F7-A6CE6E3078D3}">
      <dgm:prSet/>
      <dgm:spPr/>
      <dgm:t>
        <a:bodyPr/>
        <a:lstStyle/>
        <a:p>
          <a:endParaRPr lang="hr-HR">
            <a:latin typeface="Segoe UI" panose="020B0502040204020203" pitchFamily="34" charset="0"/>
            <a:cs typeface="Segoe UI" panose="020B0502040204020203" pitchFamily="34" charset="0"/>
          </a:endParaRPr>
        </a:p>
      </dgm:t>
    </dgm:pt>
    <dgm:pt modelId="{B59E50C2-18FF-4A94-88F0-775ADC3B62FB}">
      <dgm:prSet phldrT="[Text]"/>
      <dgm:spPr>
        <a:solidFill>
          <a:schemeClr val="accent4">
            <a:lumMod val="75000"/>
          </a:schemeClr>
        </a:solidFill>
      </dgm:spPr>
      <dgm:t>
        <a:bodyPr/>
        <a:lstStyle/>
        <a:p>
          <a:r>
            <a:rPr lang="en-US" dirty="0" smtClean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rPr>
            <a:t>Object</a:t>
          </a:r>
          <a:endParaRPr lang="hr-HR" dirty="0">
            <a:solidFill>
              <a:schemeClr val="bg1"/>
            </a:solidFill>
            <a:latin typeface="Segoe UI" panose="020B0502040204020203" pitchFamily="34" charset="0"/>
            <a:cs typeface="Segoe UI" panose="020B0502040204020203" pitchFamily="34" charset="0"/>
          </a:endParaRPr>
        </a:p>
      </dgm:t>
    </dgm:pt>
    <dgm:pt modelId="{9D93A11B-16FC-4D7B-81EF-AAA978AA6C47}" type="parTrans" cxnId="{03BAB30B-79FE-4450-8A38-00030F7FCFB9}">
      <dgm:prSet/>
      <dgm:spPr/>
      <dgm:t>
        <a:bodyPr/>
        <a:lstStyle/>
        <a:p>
          <a:endParaRPr lang="hr-HR">
            <a:latin typeface="Segoe UI" panose="020B0502040204020203" pitchFamily="34" charset="0"/>
            <a:cs typeface="Segoe UI" panose="020B0502040204020203" pitchFamily="34" charset="0"/>
          </a:endParaRPr>
        </a:p>
      </dgm:t>
    </dgm:pt>
    <dgm:pt modelId="{B727A4E8-5D89-4C1B-8D07-F56F16BC81A4}" type="sibTrans" cxnId="{03BAB30B-79FE-4450-8A38-00030F7FCFB9}">
      <dgm:prSet/>
      <dgm:spPr/>
      <dgm:t>
        <a:bodyPr/>
        <a:lstStyle/>
        <a:p>
          <a:endParaRPr lang="hr-HR">
            <a:latin typeface="Segoe UI" panose="020B0502040204020203" pitchFamily="34" charset="0"/>
            <a:cs typeface="Segoe UI" panose="020B0502040204020203" pitchFamily="34" charset="0"/>
          </a:endParaRPr>
        </a:p>
      </dgm:t>
    </dgm:pt>
    <dgm:pt modelId="{03B974BF-99B6-401C-BA42-AAA560264FED}">
      <dgm:prSet phldrT="[Text]"/>
      <dgm:spPr>
        <a:solidFill>
          <a:schemeClr val="bg2">
            <a:lumMod val="90000"/>
          </a:schemeClr>
        </a:solidFill>
      </dgm:spPr>
      <dgm:t>
        <a:bodyPr/>
        <a:lstStyle/>
        <a:p>
          <a:r>
            <a:rPr lang="en-US" dirty="0" smtClean="0">
              <a:latin typeface="Segoe UI" panose="020B0502040204020203" pitchFamily="34" charset="0"/>
              <a:cs typeface="Segoe UI" panose="020B0502040204020203" pitchFamily="34" charset="0"/>
            </a:rPr>
            <a:t>Bat</a:t>
          </a:r>
          <a:endParaRPr lang="hr-HR" dirty="0">
            <a:latin typeface="Segoe UI" panose="020B0502040204020203" pitchFamily="34" charset="0"/>
            <a:cs typeface="Segoe UI" panose="020B0502040204020203" pitchFamily="34" charset="0"/>
          </a:endParaRPr>
        </a:p>
      </dgm:t>
    </dgm:pt>
    <dgm:pt modelId="{E8C155F9-9C3A-43AE-8D21-97D6C8C0C2EC}" type="parTrans" cxnId="{63F737BA-0B65-427D-95C6-FA710D09FF91}">
      <dgm:prSet/>
      <dgm:spPr/>
      <dgm:t>
        <a:bodyPr/>
        <a:lstStyle/>
        <a:p>
          <a:endParaRPr lang="hr-HR">
            <a:latin typeface="Segoe UI" panose="020B0502040204020203" pitchFamily="34" charset="0"/>
            <a:cs typeface="Segoe UI" panose="020B0502040204020203" pitchFamily="34" charset="0"/>
          </a:endParaRPr>
        </a:p>
      </dgm:t>
    </dgm:pt>
    <dgm:pt modelId="{FB5A0357-2AB0-44B3-887E-848A53403A0B}" type="sibTrans" cxnId="{63F737BA-0B65-427D-95C6-FA710D09FF91}">
      <dgm:prSet/>
      <dgm:spPr/>
      <dgm:t>
        <a:bodyPr/>
        <a:lstStyle/>
        <a:p>
          <a:endParaRPr lang="hr-HR">
            <a:latin typeface="Segoe UI" panose="020B0502040204020203" pitchFamily="34" charset="0"/>
            <a:cs typeface="Segoe UI" panose="020B0502040204020203" pitchFamily="34" charset="0"/>
          </a:endParaRPr>
        </a:p>
      </dgm:t>
    </dgm:pt>
    <dgm:pt modelId="{E7F9B42E-7D15-4895-B725-93BE523D6383}">
      <dgm:prSet phldrT="[Text]"/>
      <dgm:spPr>
        <a:solidFill>
          <a:schemeClr val="bg2">
            <a:lumMod val="90000"/>
          </a:schemeClr>
        </a:solidFill>
      </dgm:spPr>
      <dgm:t>
        <a:bodyPr/>
        <a:lstStyle/>
        <a:p>
          <a:r>
            <a:rPr lang="en-US" dirty="0" smtClean="0">
              <a:latin typeface="Segoe UI" panose="020B0502040204020203" pitchFamily="34" charset="0"/>
              <a:cs typeface="Segoe UI" panose="020B0502040204020203" pitchFamily="34" charset="0"/>
            </a:rPr>
            <a:t>Cow</a:t>
          </a:r>
          <a:endParaRPr lang="hr-HR" dirty="0">
            <a:latin typeface="Segoe UI" panose="020B0502040204020203" pitchFamily="34" charset="0"/>
            <a:cs typeface="Segoe UI" panose="020B0502040204020203" pitchFamily="34" charset="0"/>
          </a:endParaRPr>
        </a:p>
      </dgm:t>
    </dgm:pt>
    <dgm:pt modelId="{B30E253B-A996-4D38-993D-F6AB1A4A0125}" type="parTrans" cxnId="{168578A2-304D-46EF-ACFD-DA0AD1185F2D}">
      <dgm:prSet/>
      <dgm:spPr/>
      <dgm:t>
        <a:bodyPr/>
        <a:lstStyle/>
        <a:p>
          <a:endParaRPr lang="hr-HR">
            <a:latin typeface="Segoe UI" panose="020B0502040204020203" pitchFamily="34" charset="0"/>
            <a:cs typeface="Segoe UI" panose="020B0502040204020203" pitchFamily="34" charset="0"/>
          </a:endParaRPr>
        </a:p>
      </dgm:t>
    </dgm:pt>
    <dgm:pt modelId="{E9DEE1CE-D652-494A-83B2-E4B5FA40B9D3}" type="sibTrans" cxnId="{168578A2-304D-46EF-ACFD-DA0AD1185F2D}">
      <dgm:prSet/>
      <dgm:spPr/>
      <dgm:t>
        <a:bodyPr/>
        <a:lstStyle/>
        <a:p>
          <a:endParaRPr lang="hr-HR">
            <a:latin typeface="Segoe UI" panose="020B0502040204020203" pitchFamily="34" charset="0"/>
            <a:cs typeface="Segoe UI" panose="020B0502040204020203" pitchFamily="34" charset="0"/>
          </a:endParaRPr>
        </a:p>
      </dgm:t>
    </dgm:pt>
    <dgm:pt modelId="{58AA39AD-5424-4968-A9FB-3872933734CB}">
      <dgm:prSet phldrT="[Text]"/>
      <dgm:spPr>
        <a:solidFill>
          <a:schemeClr val="accent6">
            <a:lumMod val="20000"/>
            <a:lumOff val="80000"/>
          </a:schemeClr>
        </a:solidFill>
      </dgm:spPr>
      <dgm:t>
        <a:bodyPr/>
        <a:lstStyle/>
        <a:p>
          <a:r>
            <a:rPr lang="en-US" dirty="0" smtClean="0">
              <a:latin typeface="Segoe UI" panose="020B0502040204020203" pitchFamily="34" charset="0"/>
              <a:cs typeface="Segoe UI" panose="020B0502040204020203" pitchFamily="34" charset="0"/>
            </a:rPr>
            <a:t>Eagle</a:t>
          </a:r>
          <a:endParaRPr lang="hr-HR" dirty="0">
            <a:latin typeface="Segoe UI" panose="020B0502040204020203" pitchFamily="34" charset="0"/>
            <a:cs typeface="Segoe UI" panose="020B0502040204020203" pitchFamily="34" charset="0"/>
          </a:endParaRPr>
        </a:p>
      </dgm:t>
    </dgm:pt>
    <dgm:pt modelId="{5E9BE1D2-072D-4AD4-B1E7-0358D22C1FAB}" type="parTrans" cxnId="{9BBA86F8-3EE4-476C-A25D-7B40F620DE82}">
      <dgm:prSet/>
      <dgm:spPr/>
      <dgm:t>
        <a:bodyPr/>
        <a:lstStyle/>
        <a:p>
          <a:endParaRPr lang="hr-HR">
            <a:latin typeface="Segoe UI" panose="020B0502040204020203" pitchFamily="34" charset="0"/>
            <a:cs typeface="Segoe UI" panose="020B0502040204020203" pitchFamily="34" charset="0"/>
          </a:endParaRPr>
        </a:p>
      </dgm:t>
    </dgm:pt>
    <dgm:pt modelId="{51294DE3-591C-42E3-8C68-165260E062F9}" type="sibTrans" cxnId="{9BBA86F8-3EE4-476C-A25D-7B40F620DE82}">
      <dgm:prSet/>
      <dgm:spPr/>
      <dgm:t>
        <a:bodyPr/>
        <a:lstStyle/>
        <a:p>
          <a:endParaRPr lang="hr-HR">
            <a:latin typeface="Segoe UI" panose="020B0502040204020203" pitchFamily="34" charset="0"/>
            <a:cs typeface="Segoe UI" panose="020B0502040204020203" pitchFamily="34" charset="0"/>
          </a:endParaRPr>
        </a:p>
      </dgm:t>
    </dgm:pt>
    <dgm:pt modelId="{8E38BDAC-F8B7-4762-BEDE-E3D2420CD2AE}">
      <dgm:prSet phldrT="[Text]"/>
      <dgm:spPr>
        <a:solidFill>
          <a:schemeClr val="accent6">
            <a:lumMod val="20000"/>
            <a:lumOff val="80000"/>
          </a:schemeClr>
        </a:solidFill>
      </dgm:spPr>
      <dgm:t>
        <a:bodyPr/>
        <a:lstStyle/>
        <a:p>
          <a:r>
            <a:rPr lang="en-US" dirty="0" smtClean="0">
              <a:latin typeface="Segoe UI" panose="020B0502040204020203" pitchFamily="34" charset="0"/>
              <a:cs typeface="Segoe UI" panose="020B0502040204020203" pitchFamily="34" charset="0"/>
            </a:rPr>
            <a:t>Penguin</a:t>
          </a:r>
          <a:endParaRPr lang="hr-HR" dirty="0">
            <a:latin typeface="Segoe UI" panose="020B0502040204020203" pitchFamily="34" charset="0"/>
            <a:cs typeface="Segoe UI" panose="020B0502040204020203" pitchFamily="34" charset="0"/>
          </a:endParaRPr>
        </a:p>
      </dgm:t>
    </dgm:pt>
    <dgm:pt modelId="{65EC2556-782C-41E8-B0EF-89840242E847}" type="parTrans" cxnId="{C2C13BEF-C591-42F4-937B-8EA5D69FD99D}">
      <dgm:prSet/>
      <dgm:spPr/>
      <dgm:t>
        <a:bodyPr/>
        <a:lstStyle/>
        <a:p>
          <a:endParaRPr lang="hr-HR">
            <a:latin typeface="Segoe UI" panose="020B0502040204020203" pitchFamily="34" charset="0"/>
            <a:cs typeface="Segoe UI" panose="020B0502040204020203" pitchFamily="34" charset="0"/>
          </a:endParaRPr>
        </a:p>
      </dgm:t>
    </dgm:pt>
    <dgm:pt modelId="{C7A4F7E2-1D1F-4A11-8BE6-FE397581A0E3}" type="sibTrans" cxnId="{C2C13BEF-C591-42F4-937B-8EA5D69FD99D}">
      <dgm:prSet/>
      <dgm:spPr/>
      <dgm:t>
        <a:bodyPr/>
        <a:lstStyle/>
        <a:p>
          <a:endParaRPr lang="hr-HR">
            <a:latin typeface="Segoe UI" panose="020B0502040204020203" pitchFamily="34" charset="0"/>
            <a:cs typeface="Segoe UI" panose="020B0502040204020203" pitchFamily="34" charset="0"/>
          </a:endParaRPr>
        </a:p>
      </dgm:t>
    </dgm:pt>
    <dgm:pt modelId="{83394EC2-6D23-4711-956A-010171DE92A3}">
      <dgm:prSet phldrT="[Text]"/>
      <dgm:spPr>
        <a:solidFill>
          <a:schemeClr val="accent3">
            <a:lumMod val="20000"/>
            <a:lumOff val="80000"/>
          </a:schemeClr>
        </a:solidFill>
      </dgm:spPr>
      <dgm:t>
        <a:bodyPr/>
        <a:lstStyle/>
        <a:p>
          <a:r>
            <a:rPr lang="en-US" dirty="0" smtClean="0">
              <a:latin typeface="Segoe UI" panose="020B0502040204020203" pitchFamily="34" charset="0"/>
              <a:cs typeface="Segoe UI" panose="020B0502040204020203" pitchFamily="34" charset="0"/>
            </a:rPr>
            <a:t>Shark</a:t>
          </a:r>
          <a:endParaRPr lang="hr-HR" dirty="0">
            <a:latin typeface="Segoe UI" panose="020B0502040204020203" pitchFamily="34" charset="0"/>
            <a:cs typeface="Segoe UI" panose="020B0502040204020203" pitchFamily="34" charset="0"/>
          </a:endParaRPr>
        </a:p>
      </dgm:t>
    </dgm:pt>
    <dgm:pt modelId="{BF1751D4-63CA-42C6-BAEA-A2E39C9A58E1}" type="parTrans" cxnId="{544E1BA6-75D4-400E-9C5B-3BE221D711B6}">
      <dgm:prSet/>
      <dgm:spPr/>
      <dgm:t>
        <a:bodyPr/>
        <a:lstStyle/>
        <a:p>
          <a:endParaRPr lang="hr-HR">
            <a:latin typeface="Segoe UI" panose="020B0502040204020203" pitchFamily="34" charset="0"/>
            <a:cs typeface="Segoe UI" panose="020B0502040204020203" pitchFamily="34" charset="0"/>
          </a:endParaRPr>
        </a:p>
      </dgm:t>
    </dgm:pt>
    <dgm:pt modelId="{579DBC41-6AF3-4530-86B8-BF00108257C9}" type="sibTrans" cxnId="{544E1BA6-75D4-400E-9C5B-3BE221D711B6}">
      <dgm:prSet/>
      <dgm:spPr/>
      <dgm:t>
        <a:bodyPr/>
        <a:lstStyle/>
        <a:p>
          <a:endParaRPr lang="hr-HR">
            <a:latin typeface="Segoe UI" panose="020B0502040204020203" pitchFamily="34" charset="0"/>
            <a:cs typeface="Segoe UI" panose="020B0502040204020203" pitchFamily="34" charset="0"/>
          </a:endParaRPr>
        </a:p>
      </dgm:t>
    </dgm:pt>
    <dgm:pt modelId="{E39309E6-4031-4201-BDE0-2440CC74F7D2}">
      <dgm:prSet phldrT="[Text]"/>
      <dgm:spPr>
        <a:solidFill>
          <a:schemeClr val="accent3">
            <a:lumMod val="20000"/>
            <a:lumOff val="80000"/>
          </a:schemeClr>
        </a:solidFill>
      </dgm:spPr>
      <dgm:t>
        <a:bodyPr/>
        <a:lstStyle/>
        <a:p>
          <a:r>
            <a:rPr lang="en-US" dirty="0" smtClean="0">
              <a:latin typeface="Segoe UI" panose="020B0502040204020203" pitchFamily="34" charset="0"/>
              <a:cs typeface="Segoe UI" panose="020B0502040204020203" pitchFamily="34" charset="0"/>
            </a:rPr>
            <a:t>Salmon</a:t>
          </a:r>
          <a:endParaRPr lang="hr-HR" dirty="0">
            <a:latin typeface="Segoe UI" panose="020B0502040204020203" pitchFamily="34" charset="0"/>
            <a:cs typeface="Segoe UI" panose="020B0502040204020203" pitchFamily="34" charset="0"/>
          </a:endParaRPr>
        </a:p>
      </dgm:t>
    </dgm:pt>
    <dgm:pt modelId="{657616C8-E058-4676-B310-948FAFC73282}" type="parTrans" cxnId="{2E098373-B34E-4E0F-B1AA-52B794048B78}">
      <dgm:prSet/>
      <dgm:spPr/>
      <dgm:t>
        <a:bodyPr/>
        <a:lstStyle/>
        <a:p>
          <a:endParaRPr lang="hr-HR">
            <a:latin typeface="Segoe UI" panose="020B0502040204020203" pitchFamily="34" charset="0"/>
            <a:cs typeface="Segoe UI" panose="020B0502040204020203" pitchFamily="34" charset="0"/>
          </a:endParaRPr>
        </a:p>
      </dgm:t>
    </dgm:pt>
    <dgm:pt modelId="{2CF202D9-195E-4775-B00A-D8A42F77444A}" type="sibTrans" cxnId="{2E098373-B34E-4E0F-B1AA-52B794048B78}">
      <dgm:prSet/>
      <dgm:spPr/>
      <dgm:t>
        <a:bodyPr/>
        <a:lstStyle/>
        <a:p>
          <a:endParaRPr lang="hr-HR">
            <a:latin typeface="Segoe UI" panose="020B0502040204020203" pitchFamily="34" charset="0"/>
            <a:cs typeface="Segoe UI" panose="020B0502040204020203" pitchFamily="34" charset="0"/>
          </a:endParaRPr>
        </a:p>
      </dgm:t>
    </dgm:pt>
    <dgm:pt modelId="{96B7033C-69A4-4C0A-9A44-E711945EC59F}" type="pres">
      <dgm:prSet presAssocID="{68FAD708-CAE3-401D-995E-E3ACCEE59691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hr-HR"/>
        </a:p>
      </dgm:t>
    </dgm:pt>
    <dgm:pt modelId="{88F4772F-A097-4F61-ADC5-73CC3606AC83}" type="pres">
      <dgm:prSet presAssocID="{68FAD708-CAE3-401D-995E-E3ACCEE59691}" presName="hierFlow" presStyleCnt="0"/>
      <dgm:spPr/>
    </dgm:pt>
    <dgm:pt modelId="{26F2EF6B-FFD0-4BDC-8B6D-510076D100F0}" type="pres">
      <dgm:prSet presAssocID="{68FAD708-CAE3-401D-995E-E3ACCEE59691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0987C11D-4A46-406B-83DC-DE79C3AEEE09}" type="pres">
      <dgm:prSet presAssocID="{B59E50C2-18FF-4A94-88F0-775ADC3B62FB}" presName="Name14" presStyleCnt="0"/>
      <dgm:spPr/>
    </dgm:pt>
    <dgm:pt modelId="{C09717BE-16A1-4656-BA9D-7D9241C72F69}" type="pres">
      <dgm:prSet presAssocID="{B59E50C2-18FF-4A94-88F0-775ADC3B62FB}" presName="level1Shape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hr-HR"/>
        </a:p>
      </dgm:t>
    </dgm:pt>
    <dgm:pt modelId="{9D8404CB-DB58-4E65-B7BA-BC7F9077998E}" type="pres">
      <dgm:prSet presAssocID="{B59E50C2-18FF-4A94-88F0-775ADC3B62FB}" presName="hierChild2" presStyleCnt="0"/>
      <dgm:spPr/>
    </dgm:pt>
    <dgm:pt modelId="{0F53A51F-00EB-4678-BAAF-6F9F1B1ED5BD}" type="pres">
      <dgm:prSet presAssocID="{EA08B664-3B55-4199-93F8-D85F2B31AEA2}" presName="Name19" presStyleLbl="parChTrans1D2" presStyleIdx="0" presStyleCnt="2"/>
      <dgm:spPr/>
      <dgm:t>
        <a:bodyPr/>
        <a:lstStyle/>
        <a:p>
          <a:endParaRPr lang="hr-HR"/>
        </a:p>
      </dgm:t>
    </dgm:pt>
    <dgm:pt modelId="{CA837486-F8B7-4B1B-B411-F1B797A808AA}" type="pres">
      <dgm:prSet presAssocID="{D94E1147-D91D-4A6F-81E8-846741A6FC8C}" presName="Name21" presStyleCnt="0"/>
      <dgm:spPr/>
    </dgm:pt>
    <dgm:pt modelId="{C6458BA2-D6BC-4988-A6D6-52258FDFB52E}" type="pres">
      <dgm:prSet presAssocID="{D94E1147-D91D-4A6F-81E8-846741A6FC8C}" presName="level2Shape" presStyleLbl="node2" presStyleIdx="0" presStyleCnt="2"/>
      <dgm:spPr/>
      <dgm:t>
        <a:bodyPr/>
        <a:lstStyle/>
        <a:p>
          <a:endParaRPr lang="hr-HR"/>
        </a:p>
      </dgm:t>
    </dgm:pt>
    <dgm:pt modelId="{CF11CAD8-1932-46C3-9955-2217C4E21851}" type="pres">
      <dgm:prSet presAssocID="{D94E1147-D91D-4A6F-81E8-846741A6FC8C}" presName="hierChild3" presStyleCnt="0"/>
      <dgm:spPr/>
    </dgm:pt>
    <dgm:pt modelId="{B8C534FB-5308-4595-A382-B47269D2D204}" type="pres">
      <dgm:prSet presAssocID="{4D701F1B-5695-4F37-B3D6-2FE1012F631E}" presName="Name19" presStyleLbl="parChTrans1D3" presStyleIdx="0" presStyleCnt="6"/>
      <dgm:spPr/>
      <dgm:t>
        <a:bodyPr/>
        <a:lstStyle/>
        <a:p>
          <a:endParaRPr lang="hr-HR"/>
        </a:p>
      </dgm:t>
    </dgm:pt>
    <dgm:pt modelId="{CF26F77B-343C-4752-A6E8-23A502924FEB}" type="pres">
      <dgm:prSet presAssocID="{0CCD544E-D1F3-4CF5-853B-860CB8EB2931}" presName="Name21" presStyleCnt="0"/>
      <dgm:spPr/>
    </dgm:pt>
    <dgm:pt modelId="{262F64A6-63BC-4962-A538-004A5F1E3F71}" type="pres">
      <dgm:prSet presAssocID="{0CCD544E-D1F3-4CF5-853B-860CB8EB2931}" presName="level2Shape" presStyleLbl="node3" presStyleIdx="0" presStyleCnt="6"/>
      <dgm:spPr/>
      <dgm:t>
        <a:bodyPr/>
        <a:lstStyle/>
        <a:p>
          <a:endParaRPr lang="hr-HR"/>
        </a:p>
      </dgm:t>
    </dgm:pt>
    <dgm:pt modelId="{F5240C38-75A4-405B-B86E-1DB8968ED30B}" type="pres">
      <dgm:prSet presAssocID="{0CCD544E-D1F3-4CF5-853B-860CB8EB2931}" presName="hierChild3" presStyleCnt="0"/>
      <dgm:spPr/>
    </dgm:pt>
    <dgm:pt modelId="{1517453B-D16A-449C-9867-2D6DC31F5D45}" type="pres">
      <dgm:prSet presAssocID="{5B323882-7A99-434E-BD9A-119BAD52ED47}" presName="Name19" presStyleLbl="parChTrans1D4" presStyleIdx="0" presStyleCnt="12"/>
      <dgm:spPr/>
      <dgm:t>
        <a:bodyPr/>
        <a:lstStyle/>
        <a:p>
          <a:endParaRPr lang="hr-HR"/>
        </a:p>
      </dgm:t>
    </dgm:pt>
    <dgm:pt modelId="{C2C2FA26-5CEE-478C-B456-12F62A39C79D}" type="pres">
      <dgm:prSet presAssocID="{64ECBD7B-69FF-4AEE-9110-3B5A264F9A31}" presName="Name21" presStyleCnt="0"/>
      <dgm:spPr/>
    </dgm:pt>
    <dgm:pt modelId="{089A1A82-B9C7-49F4-9303-30BF2F2376DD}" type="pres">
      <dgm:prSet presAssocID="{64ECBD7B-69FF-4AEE-9110-3B5A264F9A31}" presName="level2Shape" presStyleLbl="node4" presStyleIdx="0" presStyleCnt="12"/>
      <dgm:spPr/>
      <dgm:t>
        <a:bodyPr/>
        <a:lstStyle/>
        <a:p>
          <a:endParaRPr lang="hr-HR"/>
        </a:p>
      </dgm:t>
    </dgm:pt>
    <dgm:pt modelId="{A32755EC-99D3-4F6F-B5EB-A202407E178C}" type="pres">
      <dgm:prSet presAssocID="{64ECBD7B-69FF-4AEE-9110-3B5A264F9A31}" presName="hierChild3" presStyleCnt="0"/>
      <dgm:spPr/>
    </dgm:pt>
    <dgm:pt modelId="{5EAF9E59-3FE8-469E-AC07-DA381520815D}" type="pres">
      <dgm:prSet presAssocID="{48719D65-7BB2-4157-80DF-538470F011F3}" presName="Name19" presStyleLbl="parChTrans1D4" presStyleIdx="1" presStyleCnt="12"/>
      <dgm:spPr/>
      <dgm:t>
        <a:bodyPr/>
        <a:lstStyle/>
        <a:p>
          <a:endParaRPr lang="hr-HR"/>
        </a:p>
      </dgm:t>
    </dgm:pt>
    <dgm:pt modelId="{D925960B-A5E0-4212-BF33-D6F113DF19D1}" type="pres">
      <dgm:prSet presAssocID="{E1ADD568-31E4-43CC-A059-73DA55D3214F}" presName="Name21" presStyleCnt="0"/>
      <dgm:spPr/>
    </dgm:pt>
    <dgm:pt modelId="{964FF39D-17A3-495D-BB64-A9F8C3F9CBAC}" type="pres">
      <dgm:prSet presAssocID="{E1ADD568-31E4-43CC-A059-73DA55D3214F}" presName="level2Shape" presStyleLbl="node4" presStyleIdx="1" presStyleCnt="12"/>
      <dgm:spPr/>
      <dgm:t>
        <a:bodyPr/>
        <a:lstStyle/>
        <a:p>
          <a:endParaRPr lang="hr-HR"/>
        </a:p>
      </dgm:t>
    </dgm:pt>
    <dgm:pt modelId="{39BB7421-C9A1-4229-B328-E9ED8F4727F2}" type="pres">
      <dgm:prSet presAssocID="{E1ADD568-31E4-43CC-A059-73DA55D3214F}" presName="hierChild3" presStyleCnt="0"/>
      <dgm:spPr/>
    </dgm:pt>
    <dgm:pt modelId="{0921621E-C675-4EA5-901C-85EBE208B217}" type="pres">
      <dgm:prSet presAssocID="{329BB0C5-5C50-4A1A-B124-E0CA95CF0A3C}" presName="Name19" presStyleLbl="parChTrans1D3" presStyleIdx="1" presStyleCnt="6"/>
      <dgm:spPr/>
      <dgm:t>
        <a:bodyPr/>
        <a:lstStyle/>
        <a:p>
          <a:endParaRPr lang="hr-HR"/>
        </a:p>
      </dgm:t>
    </dgm:pt>
    <dgm:pt modelId="{61E80EC7-AFC0-4B29-8250-67573FD13374}" type="pres">
      <dgm:prSet presAssocID="{DA2B95BF-E83D-46D7-9818-9F235A67CE78}" presName="Name21" presStyleCnt="0"/>
      <dgm:spPr/>
    </dgm:pt>
    <dgm:pt modelId="{84A64238-DEF8-4170-8DD0-A7B92065A502}" type="pres">
      <dgm:prSet presAssocID="{DA2B95BF-E83D-46D7-9818-9F235A67CE78}" presName="level2Shape" presStyleLbl="node3" presStyleIdx="1" presStyleCnt="6"/>
      <dgm:spPr/>
      <dgm:t>
        <a:bodyPr/>
        <a:lstStyle/>
        <a:p>
          <a:endParaRPr lang="hr-HR"/>
        </a:p>
      </dgm:t>
    </dgm:pt>
    <dgm:pt modelId="{8D059D12-FC52-48CD-984D-56BDDB8D6269}" type="pres">
      <dgm:prSet presAssocID="{DA2B95BF-E83D-46D7-9818-9F235A67CE78}" presName="hierChild3" presStyleCnt="0"/>
      <dgm:spPr/>
    </dgm:pt>
    <dgm:pt modelId="{9AB9FDEE-3E15-4E76-A438-2C2A217E6B05}" type="pres">
      <dgm:prSet presAssocID="{07C601EC-5671-47C6-994D-13B5477FA1E5}" presName="Name19" presStyleLbl="parChTrans1D4" presStyleIdx="2" presStyleCnt="12"/>
      <dgm:spPr/>
      <dgm:t>
        <a:bodyPr/>
        <a:lstStyle/>
        <a:p>
          <a:endParaRPr lang="hr-HR"/>
        </a:p>
      </dgm:t>
    </dgm:pt>
    <dgm:pt modelId="{D29F3940-BF82-4039-8398-8FB2E0C74130}" type="pres">
      <dgm:prSet presAssocID="{D83326DC-B5CA-43BB-BE35-061DAA22BCA2}" presName="Name21" presStyleCnt="0"/>
      <dgm:spPr/>
    </dgm:pt>
    <dgm:pt modelId="{B5450A9A-5A1B-4099-B88A-854E5FB29498}" type="pres">
      <dgm:prSet presAssocID="{D83326DC-B5CA-43BB-BE35-061DAA22BCA2}" presName="level2Shape" presStyleLbl="node4" presStyleIdx="2" presStyleCnt="12"/>
      <dgm:spPr/>
      <dgm:t>
        <a:bodyPr/>
        <a:lstStyle/>
        <a:p>
          <a:endParaRPr lang="hr-HR"/>
        </a:p>
      </dgm:t>
    </dgm:pt>
    <dgm:pt modelId="{8554FF7C-EA4F-436E-ABEE-1444126E8EEC}" type="pres">
      <dgm:prSet presAssocID="{D83326DC-B5CA-43BB-BE35-061DAA22BCA2}" presName="hierChild3" presStyleCnt="0"/>
      <dgm:spPr/>
    </dgm:pt>
    <dgm:pt modelId="{399B160D-ABA4-4CED-9B3D-5226B320DF85}" type="pres">
      <dgm:prSet presAssocID="{F7F42C2D-C89A-436A-9414-B5CDE3EB08B3}" presName="Name19" presStyleLbl="parChTrans1D4" presStyleIdx="3" presStyleCnt="12"/>
      <dgm:spPr/>
      <dgm:t>
        <a:bodyPr/>
        <a:lstStyle/>
        <a:p>
          <a:endParaRPr lang="hr-HR"/>
        </a:p>
      </dgm:t>
    </dgm:pt>
    <dgm:pt modelId="{5BF9CB59-1811-4D25-98D9-B0808C1C7077}" type="pres">
      <dgm:prSet presAssocID="{FD353DD8-2FC3-4F76-B6C1-AEE7964B967B}" presName="Name21" presStyleCnt="0"/>
      <dgm:spPr/>
    </dgm:pt>
    <dgm:pt modelId="{9016728A-788C-49BA-9A23-A179A204E4DD}" type="pres">
      <dgm:prSet presAssocID="{FD353DD8-2FC3-4F76-B6C1-AEE7964B967B}" presName="level2Shape" presStyleLbl="node4" presStyleIdx="3" presStyleCnt="12"/>
      <dgm:spPr/>
      <dgm:t>
        <a:bodyPr/>
        <a:lstStyle/>
        <a:p>
          <a:endParaRPr lang="hr-HR"/>
        </a:p>
      </dgm:t>
    </dgm:pt>
    <dgm:pt modelId="{2867850D-017C-4D88-BD0C-1FB328674011}" type="pres">
      <dgm:prSet presAssocID="{FD353DD8-2FC3-4F76-B6C1-AEE7964B967B}" presName="hierChild3" presStyleCnt="0"/>
      <dgm:spPr/>
    </dgm:pt>
    <dgm:pt modelId="{FB885237-DC19-4E7A-9D6B-2D077678F346}" type="pres">
      <dgm:prSet presAssocID="{C11D9697-ACA5-43A3-B183-DACBDBDFB5A6}" presName="Name19" presStyleLbl="parChTrans1D3" presStyleIdx="2" presStyleCnt="6"/>
      <dgm:spPr/>
      <dgm:t>
        <a:bodyPr/>
        <a:lstStyle/>
        <a:p>
          <a:endParaRPr lang="hr-HR"/>
        </a:p>
      </dgm:t>
    </dgm:pt>
    <dgm:pt modelId="{614937CF-C12A-4A66-A30A-5EF19F3FD6C8}" type="pres">
      <dgm:prSet presAssocID="{96A69CBF-A3D8-4983-B853-E1658BC754FF}" presName="Name21" presStyleCnt="0"/>
      <dgm:spPr/>
    </dgm:pt>
    <dgm:pt modelId="{2A56E619-B97E-44DA-BFCE-882190039172}" type="pres">
      <dgm:prSet presAssocID="{96A69CBF-A3D8-4983-B853-E1658BC754FF}" presName="level2Shape" presStyleLbl="node3" presStyleIdx="2" presStyleCnt="6"/>
      <dgm:spPr/>
      <dgm:t>
        <a:bodyPr/>
        <a:lstStyle/>
        <a:p>
          <a:endParaRPr lang="hr-HR"/>
        </a:p>
      </dgm:t>
    </dgm:pt>
    <dgm:pt modelId="{37141AF1-4CF4-43CB-8B6D-277FC8EDD5B8}" type="pres">
      <dgm:prSet presAssocID="{96A69CBF-A3D8-4983-B853-E1658BC754FF}" presName="hierChild3" presStyleCnt="0"/>
      <dgm:spPr/>
    </dgm:pt>
    <dgm:pt modelId="{B1322AC1-DE40-4BAD-9570-193105A84EC9}" type="pres">
      <dgm:prSet presAssocID="{2D768571-9510-484C-9776-FC6FB439F0E2}" presName="Name19" presStyleLbl="parChTrans1D4" presStyleIdx="4" presStyleCnt="12"/>
      <dgm:spPr/>
      <dgm:t>
        <a:bodyPr/>
        <a:lstStyle/>
        <a:p>
          <a:endParaRPr lang="hr-HR"/>
        </a:p>
      </dgm:t>
    </dgm:pt>
    <dgm:pt modelId="{8EFF4A4B-2758-47FF-AAC1-BFC90D8669E0}" type="pres">
      <dgm:prSet presAssocID="{F8E7F3CC-F9DD-412C-B422-54D9F3FC5AED}" presName="Name21" presStyleCnt="0"/>
      <dgm:spPr/>
    </dgm:pt>
    <dgm:pt modelId="{2C3BAF1D-3F87-4098-992F-FD16D70AFE7E}" type="pres">
      <dgm:prSet presAssocID="{F8E7F3CC-F9DD-412C-B422-54D9F3FC5AED}" presName="level2Shape" presStyleLbl="node4" presStyleIdx="4" presStyleCnt="12"/>
      <dgm:spPr/>
      <dgm:t>
        <a:bodyPr/>
        <a:lstStyle/>
        <a:p>
          <a:endParaRPr lang="hr-HR"/>
        </a:p>
      </dgm:t>
    </dgm:pt>
    <dgm:pt modelId="{2A2D9F51-8E4E-4182-A8A3-2190D4C93256}" type="pres">
      <dgm:prSet presAssocID="{F8E7F3CC-F9DD-412C-B422-54D9F3FC5AED}" presName="hierChild3" presStyleCnt="0"/>
      <dgm:spPr/>
    </dgm:pt>
    <dgm:pt modelId="{A6C134B7-2F2D-4E62-9293-3C625C7B9C70}" type="pres">
      <dgm:prSet presAssocID="{502D1C80-F267-42CB-9A96-63B898993328}" presName="Name19" presStyleLbl="parChTrans1D4" presStyleIdx="5" presStyleCnt="12"/>
      <dgm:spPr/>
      <dgm:t>
        <a:bodyPr/>
        <a:lstStyle/>
        <a:p>
          <a:endParaRPr lang="hr-HR"/>
        </a:p>
      </dgm:t>
    </dgm:pt>
    <dgm:pt modelId="{276ADFF6-F870-485E-B7D3-E61559C57395}" type="pres">
      <dgm:prSet presAssocID="{3D5981FC-05D5-4723-B88C-17C5496F3B96}" presName="Name21" presStyleCnt="0"/>
      <dgm:spPr/>
    </dgm:pt>
    <dgm:pt modelId="{96200811-0BB8-4348-9602-F2F8DF5603FC}" type="pres">
      <dgm:prSet presAssocID="{3D5981FC-05D5-4723-B88C-17C5496F3B96}" presName="level2Shape" presStyleLbl="node4" presStyleIdx="5" presStyleCnt="12"/>
      <dgm:spPr/>
      <dgm:t>
        <a:bodyPr/>
        <a:lstStyle/>
        <a:p>
          <a:endParaRPr lang="hr-HR"/>
        </a:p>
      </dgm:t>
    </dgm:pt>
    <dgm:pt modelId="{164C21ED-21C2-4B19-9D84-D562BB5BE546}" type="pres">
      <dgm:prSet presAssocID="{3D5981FC-05D5-4723-B88C-17C5496F3B96}" presName="hierChild3" presStyleCnt="0"/>
      <dgm:spPr/>
    </dgm:pt>
    <dgm:pt modelId="{F82F4A73-5F9D-451F-84C7-E89A5D30E878}" type="pres">
      <dgm:prSet presAssocID="{9468FFB4-26B5-430F-AA28-5B9F6F9BDC3D}" presName="Name19" presStyleLbl="parChTrans1D2" presStyleIdx="1" presStyleCnt="2"/>
      <dgm:spPr/>
      <dgm:t>
        <a:bodyPr/>
        <a:lstStyle/>
        <a:p>
          <a:endParaRPr lang="hr-HR"/>
        </a:p>
      </dgm:t>
    </dgm:pt>
    <dgm:pt modelId="{21B78367-6137-4183-8934-7B8D1DAF6E8A}" type="pres">
      <dgm:prSet presAssocID="{5F46EEAD-E6FA-4EF3-9168-CF9306CE9288}" presName="Name21" presStyleCnt="0"/>
      <dgm:spPr/>
    </dgm:pt>
    <dgm:pt modelId="{B0294262-26B0-4AA7-AF68-7F97F7AE23D7}" type="pres">
      <dgm:prSet presAssocID="{5F46EEAD-E6FA-4EF3-9168-CF9306CE9288}" presName="level2Shape" presStyleLbl="node2" presStyleIdx="1" presStyleCnt="2"/>
      <dgm:spPr/>
      <dgm:t>
        <a:bodyPr/>
        <a:lstStyle/>
        <a:p>
          <a:endParaRPr lang="hr-HR"/>
        </a:p>
      </dgm:t>
    </dgm:pt>
    <dgm:pt modelId="{28A2FA90-3EBD-4230-A8C2-19EF32CD3533}" type="pres">
      <dgm:prSet presAssocID="{5F46EEAD-E6FA-4EF3-9168-CF9306CE9288}" presName="hierChild3" presStyleCnt="0"/>
      <dgm:spPr/>
    </dgm:pt>
    <dgm:pt modelId="{C697566A-0FE7-4BC4-A239-0A48A900CEFB}" type="pres">
      <dgm:prSet presAssocID="{BC644023-BB70-4D10-9846-271F7F66B31D}" presName="Name19" presStyleLbl="parChTrans1D3" presStyleIdx="3" presStyleCnt="6"/>
      <dgm:spPr/>
      <dgm:t>
        <a:bodyPr/>
        <a:lstStyle/>
        <a:p>
          <a:endParaRPr lang="hr-HR"/>
        </a:p>
      </dgm:t>
    </dgm:pt>
    <dgm:pt modelId="{14D2F638-AE64-4835-95CE-7816B7F259F7}" type="pres">
      <dgm:prSet presAssocID="{49D84AE6-3D87-402B-99FF-92F908F75875}" presName="Name21" presStyleCnt="0"/>
      <dgm:spPr/>
    </dgm:pt>
    <dgm:pt modelId="{53CAD972-E4B6-45CA-960D-53BE7782741F}" type="pres">
      <dgm:prSet presAssocID="{49D84AE6-3D87-402B-99FF-92F908F75875}" presName="level2Shape" presStyleLbl="node3" presStyleIdx="3" presStyleCnt="6"/>
      <dgm:spPr/>
      <dgm:t>
        <a:bodyPr/>
        <a:lstStyle/>
        <a:p>
          <a:endParaRPr lang="hr-HR"/>
        </a:p>
      </dgm:t>
    </dgm:pt>
    <dgm:pt modelId="{435C1408-230A-41D0-AC0D-363E21DE7382}" type="pres">
      <dgm:prSet presAssocID="{49D84AE6-3D87-402B-99FF-92F908F75875}" presName="hierChild3" presStyleCnt="0"/>
      <dgm:spPr/>
    </dgm:pt>
    <dgm:pt modelId="{FA12B2A5-B4E4-417A-8D82-A3AB86BF9449}" type="pres">
      <dgm:prSet presAssocID="{E8C155F9-9C3A-43AE-8D21-97D6C8C0C2EC}" presName="Name19" presStyleLbl="parChTrans1D4" presStyleIdx="6" presStyleCnt="12"/>
      <dgm:spPr/>
      <dgm:t>
        <a:bodyPr/>
        <a:lstStyle/>
        <a:p>
          <a:endParaRPr lang="hr-HR"/>
        </a:p>
      </dgm:t>
    </dgm:pt>
    <dgm:pt modelId="{F876E029-1EB3-459D-A35E-94883EC47A8B}" type="pres">
      <dgm:prSet presAssocID="{03B974BF-99B6-401C-BA42-AAA560264FED}" presName="Name21" presStyleCnt="0"/>
      <dgm:spPr/>
    </dgm:pt>
    <dgm:pt modelId="{CFCEE1FD-6CD4-4CEC-B1EE-3EA05125A76D}" type="pres">
      <dgm:prSet presAssocID="{03B974BF-99B6-401C-BA42-AAA560264FED}" presName="level2Shape" presStyleLbl="node4" presStyleIdx="6" presStyleCnt="12"/>
      <dgm:spPr/>
      <dgm:t>
        <a:bodyPr/>
        <a:lstStyle/>
        <a:p>
          <a:endParaRPr lang="hr-HR"/>
        </a:p>
      </dgm:t>
    </dgm:pt>
    <dgm:pt modelId="{0444C2C5-1C7E-4F1F-BC27-A6167EC9C66D}" type="pres">
      <dgm:prSet presAssocID="{03B974BF-99B6-401C-BA42-AAA560264FED}" presName="hierChild3" presStyleCnt="0"/>
      <dgm:spPr/>
    </dgm:pt>
    <dgm:pt modelId="{93A30DB8-F877-45FA-A058-E194BDE8FA34}" type="pres">
      <dgm:prSet presAssocID="{B30E253B-A996-4D38-993D-F6AB1A4A0125}" presName="Name19" presStyleLbl="parChTrans1D4" presStyleIdx="7" presStyleCnt="12"/>
      <dgm:spPr/>
      <dgm:t>
        <a:bodyPr/>
        <a:lstStyle/>
        <a:p>
          <a:endParaRPr lang="hr-HR"/>
        </a:p>
      </dgm:t>
    </dgm:pt>
    <dgm:pt modelId="{162F05A1-3DD3-4CB6-8099-4CBE99E0000A}" type="pres">
      <dgm:prSet presAssocID="{E7F9B42E-7D15-4895-B725-93BE523D6383}" presName="Name21" presStyleCnt="0"/>
      <dgm:spPr/>
    </dgm:pt>
    <dgm:pt modelId="{39AEFA53-90DA-4645-BD18-064D4E457C34}" type="pres">
      <dgm:prSet presAssocID="{E7F9B42E-7D15-4895-B725-93BE523D6383}" presName="level2Shape" presStyleLbl="node4" presStyleIdx="7" presStyleCnt="12"/>
      <dgm:spPr/>
      <dgm:t>
        <a:bodyPr/>
        <a:lstStyle/>
        <a:p>
          <a:endParaRPr lang="hr-HR"/>
        </a:p>
      </dgm:t>
    </dgm:pt>
    <dgm:pt modelId="{6209FA03-DD63-4584-88CC-F22B445076A3}" type="pres">
      <dgm:prSet presAssocID="{E7F9B42E-7D15-4895-B725-93BE523D6383}" presName="hierChild3" presStyleCnt="0"/>
      <dgm:spPr/>
    </dgm:pt>
    <dgm:pt modelId="{E951F01E-4BC7-4567-A2D3-42009BCD88EE}" type="pres">
      <dgm:prSet presAssocID="{63549367-525C-490E-80C8-D1E74865A721}" presName="Name19" presStyleLbl="parChTrans1D3" presStyleIdx="4" presStyleCnt="6"/>
      <dgm:spPr/>
      <dgm:t>
        <a:bodyPr/>
        <a:lstStyle/>
        <a:p>
          <a:endParaRPr lang="hr-HR"/>
        </a:p>
      </dgm:t>
    </dgm:pt>
    <dgm:pt modelId="{C73B87B7-C65D-41EA-AFB6-9FE1B95D09C8}" type="pres">
      <dgm:prSet presAssocID="{50DEA9A2-54CB-48B3-BBED-C384F6073A5B}" presName="Name21" presStyleCnt="0"/>
      <dgm:spPr/>
    </dgm:pt>
    <dgm:pt modelId="{2C38FF97-5BDA-44D7-8E61-DB0573C993B7}" type="pres">
      <dgm:prSet presAssocID="{50DEA9A2-54CB-48B3-BBED-C384F6073A5B}" presName="level2Shape" presStyleLbl="node3" presStyleIdx="4" presStyleCnt="6"/>
      <dgm:spPr/>
      <dgm:t>
        <a:bodyPr/>
        <a:lstStyle/>
        <a:p>
          <a:endParaRPr lang="hr-HR"/>
        </a:p>
      </dgm:t>
    </dgm:pt>
    <dgm:pt modelId="{69B97F15-A641-4A6D-A91A-42BD76E8E0CA}" type="pres">
      <dgm:prSet presAssocID="{50DEA9A2-54CB-48B3-BBED-C384F6073A5B}" presName="hierChild3" presStyleCnt="0"/>
      <dgm:spPr/>
    </dgm:pt>
    <dgm:pt modelId="{32A1857F-0BCA-40E8-AF99-B1B761FC40DD}" type="pres">
      <dgm:prSet presAssocID="{5E9BE1D2-072D-4AD4-B1E7-0358D22C1FAB}" presName="Name19" presStyleLbl="parChTrans1D4" presStyleIdx="8" presStyleCnt="12"/>
      <dgm:spPr/>
      <dgm:t>
        <a:bodyPr/>
        <a:lstStyle/>
        <a:p>
          <a:endParaRPr lang="hr-HR"/>
        </a:p>
      </dgm:t>
    </dgm:pt>
    <dgm:pt modelId="{A4605513-18A2-4651-B075-C03DE8CB37CC}" type="pres">
      <dgm:prSet presAssocID="{58AA39AD-5424-4968-A9FB-3872933734CB}" presName="Name21" presStyleCnt="0"/>
      <dgm:spPr/>
    </dgm:pt>
    <dgm:pt modelId="{49D373EA-C125-47BC-9336-14E76B86989F}" type="pres">
      <dgm:prSet presAssocID="{58AA39AD-5424-4968-A9FB-3872933734CB}" presName="level2Shape" presStyleLbl="node4" presStyleIdx="8" presStyleCnt="12"/>
      <dgm:spPr/>
      <dgm:t>
        <a:bodyPr/>
        <a:lstStyle/>
        <a:p>
          <a:endParaRPr lang="hr-HR"/>
        </a:p>
      </dgm:t>
    </dgm:pt>
    <dgm:pt modelId="{009EA56E-12CD-49E6-86DC-1F3AEA0779ED}" type="pres">
      <dgm:prSet presAssocID="{58AA39AD-5424-4968-A9FB-3872933734CB}" presName="hierChild3" presStyleCnt="0"/>
      <dgm:spPr/>
    </dgm:pt>
    <dgm:pt modelId="{10BD98D0-A2A6-4D3A-90E2-E69BD67A006F}" type="pres">
      <dgm:prSet presAssocID="{65EC2556-782C-41E8-B0EF-89840242E847}" presName="Name19" presStyleLbl="parChTrans1D4" presStyleIdx="9" presStyleCnt="12"/>
      <dgm:spPr/>
      <dgm:t>
        <a:bodyPr/>
        <a:lstStyle/>
        <a:p>
          <a:endParaRPr lang="hr-HR"/>
        </a:p>
      </dgm:t>
    </dgm:pt>
    <dgm:pt modelId="{E5E3162A-00C2-49F0-9708-FED09E9D4555}" type="pres">
      <dgm:prSet presAssocID="{8E38BDAC-F8B7-4762-BEDE-E3D2420CD2AE}" presName="Name21" presStyleCnt="0"/>
      <dgm:spPr/>
    </dgm:pt>
    <dgm:pt modelId="{13DA77B8-ECBA-45E6-ACD6-BC555C306245}" type="pres">
      <dgm:prSet presAssocID="{8E38BDAC-F8B7-4762-BEDE-E3D2420CD2AE}" presName="level2Shape" presStyleLbl="node4" presStyleIdx="9" presStyleCnt="12"/>
      <dgm:spPr/>
      <dgm:t>
        <a:bodyPr/>
        <a:lstStyle/>
        <a:p>
          <a:endParaRPr lang="hr-HR"/>
        </a:p>
      </dgm:t>
    </dgm:pt>
    <dgm:pt modelId="{B8C54AA4-6E51-4E82-BD54-981F451CE49C}" type="pres">
      <dgm:prSet presAssocID="{8E38BDAC-F8B7-4762-BEDE-E3D2420CD2AE}" presName="hierChild3" presStyleCnt="0"/>
      <dgm:spPr/>
    </dgm:pt>
    <dgm:pt modelId="{576D2C1B-D229-4D00-A925-06931BCB9BE2}" type="pres">
      <dgm:prSet presAssocID="{C5747CB5-A4E2-4B93-A563-50EB1D9E80C1}" presName="Name19" presStyleLbl="parChTrans1D3" presStyleIdx="5" presStyleCnt="6"/>
      <dgm:spPr/>
      <dgm:t>
        <a:bodyPr/>
        <a:lstStyle/>
        <a:p>
          <a:endParaRPr lang="hr-HR"/>
        </a:p>
      </dgm:t>
    </dgm:pt>
    <dgm:pt modelId="{DE704B06-62D5-4ED5-9891-2FE4266BF598}" type="pres">
      <dgm:prSet presAssocID="{5BC69CE9-1206-40CF-A14A-73B35AC66627}" presName="Name21" presStyleCnt="0"/>
      <dgm:spPr/>
    </dgm:pt>
    <dgm:pt modelId="{1C3788B0-AA1E-4814-B8EB-7F1E1D039372}" type="pres">
      <dgm:prSet presAssocID="{5BC69CE9-1206-40CF-A14A-73B35AC66627}" presName="level2Shape" presStyleLbl="node3" presStyleIdx="5" presStyleCnt="6"/>
      <dgm:spPr/>
      <dgm:t>
        <a:bodyPr/>
        <a:lstStyle/>
        <a:p>
          <a:endParaRPr lang="hr-HR"/>
        </a:p>
      </dgm:t>
    </dgm:pt>
    <dgm:pt modelId="{40D72E06-4F46-4D91-BCAF-0C1F160F7756}" type="pres">
      <dgm:prSet presAssocID="{5BC69CE9-1206-40CF-A14A-73B35AC66627}" presName="hierChild3" presStyleCnt="0"/>
      <dgm:spPr/>
    </dgm:pt>
    <dgm:pt modelId="{ED15BEF8-414E-47D2-8B41-9FB78DC65ECF}" type="pres">
      <dgm:prSet presAssocID="{BF1751D4-63CA-42C6-BAEA-A2E39C9A58E1}" presName="Name19" presStyleLbl="parChTrans1D4" presStyleIdx="10" presStyleCnt="12"/>
      <dgm:spPr/>
      <dgm:t>
        <a:bodyPr/>
        <a:lstStyle/>
        <a:p>
          <a:endParaRPr lang="hr-HR"/>
        </a:p>
      </dgm:t>
    </dgm:pt>
    <dgm:pt modelId="{1EB399B4-21BD-40A3-BE53-6A0AB87DCBF6}" type="pres">
      <dgm:prSet presAssocID="{83394EC2-6D23-4711-956A-010171DE92A3}" presName="Name21" presStyleCnt="0"/>
      <dgm:spPr/>
    </dgm:pt>
    <dgm:pt modelId="{6455FDA4-7F0D-49FF-AB3F-D4E021B41D5F}" type="pres">
      <dgm:prSet presAssocID="{83394EC2-6D23-4711-956A-010171DE92A3}" presName="level2Shape" presStyleLbl="node4" presStyleIdx="10" presStyleCnt="12"/>
      <dgm:spPr/>
      <dgm:t>
        <a:bodyPr/>
        <a:lstStyle/>
        <a:p>
          <a:endParaRPr lang="hr-HR"/>
        </a:p>
      </dgm:t>
    </dgm:pt>
    <dgm:pt modelId="{398CC944-C33A-4C60-8004-69B5DC76D083}" type="pres">
      <dgm:prSet presAssocID="{83394EC2-6D23-4711-956A-010171DE92A3}" presName="hierChild3" presStyleCnt="0"/>
      <dgm:spPr/>
    </dgm:pt>
    <dgm:pt modelId="{9E5A2967-D755-4354-A831-6C64758F69E8}" type="pres">
      <dgm:prSet presAssocID="{657616C8-E058-4676-B310-948FAFC73282}" presName="Name19" presStyleLbl="parChTrans1D4" presStyleIdx="11" presStyleCnt="12"/>
      <dgm:spPr/>
      <dgm:t>
        <a:bodyPr/>
        <a:lstStyle/>
        <a:p>
          <a:endParaRPr lang="hr-HR"/>
        </a:p>
      </dgm:t>
    </dgm:pt>
    <dgm:pt modelId="{AD1042E2-A13F-44BE-9F2B-4FCB60037F33}" type="pres">
      <dgm:prSet presAssocID="{E39309E6-4031-4201-BDE0-2440CC74F7D2}" presName="Name21" presStyleCnt="0"/>
      <dgm:spPr/>
    </dgm:pt>
    <dgm:pt modelId="{32CDB003-DF18-4A1D-AD3B-818D0AD2E9CA}" type="pres">
      <dgm:prSet presAssocID="{E39309E6-4031-4201-BDE0-2440CC74F7D2}" presName="level2Shape" presStyleLbl="node4" presStyleIdx="11" presStyleCnt="12"/>
      <dgm:spPr/>
      <dgm:t>
        <a:bodyPr/>
        <a:lstStyle/>
        <a:p>
          <a:endParaRPr lang="hr-HR"/>
        </a:p>
      </dgm:t>
    </dgm:pt>
    <dgm:pt modelId="{1E97E02E-8491-4026-86F2-F498AB779E38}" type="pres">
      <dgm:prSet presAssocID="{E39309E6-4031-4201-BDE0-2440CC74F7D2}" presName="hierChild3" presStyleCnt="0"/>
      <dgm:spPr/>
    </dgm:pt>
    <dgm:pt modelId="{F378E779-B5CE-44E4-A83A-F0E400186EFF}" type="pres">
      <dgm:prSet presAssocID="{68FAD708-CAE3-401D-995E-E3ACCEE59691}" presName="bgShapesFlow" presStyleCnt="0"/>
      <dgm:spPr/>
    </dgm:pt>
  </dgm:ptLst>
  <dgm:cxnLst>
    <dgm:cxn modelId="{CB9D75ED-FF8D-4A83-9831-B1B3C6EC92F6}" type="presOf" srcId="{BF1751D4-63CA-42C6-BAEA-A2E39C9A58E1}" destId="{ED15BEF8-414E-47D2-8B41-9FB78DC65ECF}" srcOrd="0" destOrd="0" presId="urn:microsoft.com/office/officeart/2005/8/layout/hierarchy6"/>
    <dgm:cxn modelId="{3051777A-9DB1-472D-99EB-CD7A4E17A924}" type="presOf" srcId="{BC644023-BB70-4D10-9846-271F7F66B31D}" destId="{C697566A-0FE7-4BC4-A239-0A48A900CEFB}" srcOrd="0" destOrd="0" presId="urn:microsoft.com/office/officeart/2005/8/layout/hierarchy6"/>
    <dgm:cxn modelId="{8DFE01E0-AF62-48E4-8D83-E18E75C7F50D}" srcId="{0CCD544E-D1F3-4CF5-853B-860CB8EB2931}" destId="{E1ADD568-31E4-43CC-A059-73DA55D3214F}" srcOrd="1" destOrd="0" parTransId="{48719D65-7BB2-4157-80DF-538470F011F3}" sibTransId="{92F5988F-CBF0-4E00-ABF4-532837BEC3FF}"/>
    <dgm:cxn modelId="{CC4F74E3-4A13-4A12-B339-FB4428CDDAAA}" srcId="{5F46EEAD-E6FA-4EF3-9168-CF9306CE9288}" destId="{49D84AE6-3D87-402B-99FF-92F908F75875}" srcOrd="0" destOrd="0" parTransId="{BC644023-BB70-4D10-9846-271F7F66B31D}" sibTransId="{853B468B-3F6F-4808-AC95-E2D0E7234AC1}"/>
    <dgm:cxn modelId="{CFDA1AF4-36BA-45ED-BACF-6925F6FFAA43}" srcId="{DA2B95BF-E83D-46D7-9818-9F235A67CE78}" destId="{D83326DC-B5CA-43BB-BE35-061DAA22BCA2}" srcOrd="0" destOrd="0" parTransId="{07C601EC-5671-47C6-994D-13B5477FA1E5}" sibTransId="{0E9D59D5-C067-46D9-85BA-9394FDD368BE}"/>
    <dgm:cxn modelId="{D9131A57-5417-4AFB-AAA6-3AD8BFC22295}" type="presOf" srcId="{E7F9B42E-7D15-4895-B725-93BE523D6383}" destId="{39AEFA53-90DA-4645-BD18-064D4E457C34}" srcOrd="0" destOrd="0" presId="urn:microsoft.com/office/officeart/2005/8/layout/hierarchy6"/>
    <dgm:cxn modelId="{5CBB3888-EB44-4558-83E2-62F2CCFC45FD}" type="presOf" srcId="{58AA39AD-5424-4968-A9FB-3872933734CB}" destId="{49D373EA-C125-47BC-9336-14E76B86989F}" srcOrd="0" destOrd="0" presId="urn:microsoft.com/office/officeart/2005/8/layout/hierarchy6"/>
    <dgm:cxn modelId="{055F63B3-0264-49EA-9280-A8F9C595B41D}" type="presOf" srcId="{63549367-525C-490E-80C8-D1E74865A721}" destId="{E951F01E-4BC7-4567-A2D3-42009BCD88EE}" srcOrd="0" destOrd="0" presId="urn:microsoft.com/office/officeart/2005/8/layout/hierarchy6"/>
    <dgm:cxn modelId="{6A986158-2A89-4741-ACCD-EA0AA05B6B03}" type="presOf" srcId="{D83326DC-B5CA-43BB-BE35-061DAA22BCA2}" destId="{B5450A9A-5A1B-4099-B88A-854E5FB29498}" srcOrd="0" destOrd="0" presId="urn:microsoft.com/office/officeart/2005/8/layout/hierarchy6"/>
    <dgm:cxn modelId="{3C7B9EE3-B7C3-48CF-962D-EBDBF2549D2F}" type="presOf" srcId="{83394EC2-6D23-4711-956A-010171DE92A3}" destId="{6455FDA4-7F0D-49FF-AB3F-D4E021B41D5F}" srcOrd="0" destOrd="0" presId="urn:microsoft.com/office/officeart/2005/8/layout/hierarchy6"/>
    <dgm:cxn modelId="{AC0BB56F-1183-44FF-8682-D97C066DFA9C}" type="presOf" srcId="{E8C155F9-9C3A-43AE-8D21-97D6C8C0C2EC}" destId="{FA12B2A5-B4E4-417A-8D82-A3AB86BF9449}" srcOrd="0" destOrd="0" presId="urn:microsoft.com/office/officeart/2005/8/layout/hierarchy6"/>
    <dgm:cxn modelId="{FA39E4E7-F9D7-4129-B690-B8C13B0B3408}" type="presOf" srcId="{EA08B664-3B55-4199-93F8-D85F2B31AEA2}" destId="{0F53A51F-00EB-4678-BAAF-6F9F1B1ED5BD}" srcOrd="0" destOrd="0" presId="urn:microsoft.com/office/officeart/2005/8/layout/hierarchy6"/>
    <dgm:cxn modelId="{63F737BA-0B65-427D-95C6-FA710D09FF91}" srcId="{49D84AE6-3D87-402B-99FF-92F908F75875}" destId="{03B974BF-99B6-401C-BA42-AAA560264FED}" srcOrd="0" destOrd="0" parTransId="{E8C155F9-9C3A-43AE-8D21-97D6C8C0C2EC}" sibTransId="{FB5A0357-2AB0-44B3-887E-848A53403A0B}"/>
    <dgm:cxn modelId="{21FF45AB-9F7A-4A8F-9CEE-9575FB094D2C}" srcId="{D94E1147-D91D-4A6F-81E8-846741A6FC8C}" destId="{DA2B95BF-E83D-46D7-9818-9F235A67CE78}" srcOrd="1" destOrd="0" parTransId="{329BB0C5-5C50-4A1A-B124-E0CA95CF0A3C}" sibTransId="{27E17600-AC16-4464-8A64-5F53811C223F}"/>
    <dgm:cxn modelId="{85277377-BD21-47C1-B0C7-949AE35E4ABF}" type="presOf" srcId="{E39309E6-4031-4201-BDE0-2440CC74F7D2}" destId="{32CDB003-DF18-4A1D-AD3B-818D0AD2E9CA}" srcOrd="0" destOrd="0" presId="urn:microsoft.com/office/officeart/2005/8/layout/hierarchy6"/>
    <dgm:cxn modelId="{03BAB30B-79FE-4450-8A38-00030F7FCFB9}" srcId="{68FAD708-CAE3-401D-995E-E3ACCEE59691}" destId="{B59E50C2-18FF-4A94-88F0-775ADC3B62FB}" srcOrd="0" destOrd="0" parTransId="{9D93A11B-16FC-4D7B-81EF-AAA978AA6C47}" sibTransId="{B727A4E8-5D89-4C1B-8D07-F56F16BC81A4}"/>
    <dgm:cxn modelId="{2EA959BB-B9B1-473C-B85C-1155B8A1A662}" srcId="{B59E50C2-18FF-4A94-88F0-775ADC3B62FB}" destId="{D94E1147-D91D-4A6F-81E8-846741A6FC8C}" srcOrd="0" destOrd="0" parTransId="{EA08B664-3B55-4199-93F8-D85F2B31AEA2}" sibTransId="{91797ED9-8E0D-4C74-812C-2B055FEB2F95}"/>
    <dgm:cxn modelId="{0507224D-B28B-45A9-92A6-FDF70EBDF528}" type="presOf" srcId="{5E9BE1D2-072D-4AD4-B1E7-0358D22C1FAB}" destId="{32A1857F-0BCA-40E8-AF99-B1B761FC40DD}" srcOrd="0" destOrd="0" presId="urn:microsoft.com/office/officeart/2005/8/layout/hierarchy6"/>
    <dgm:cxn modelId="{4BF073C0-F906-4BA4-BB8F-9085A7AA7314}" type="presOf" srcId="{5F46EEAD-E6FA-4EF3-9168-CF9306CE9288}" destId="{B0294262-26B0-4AA7-AF68-7F97F7AE23D7}" srcOrd="0" destOrd="0" presId="urn:microsoft.com/office/officeart/2005/8/layout/hierarchy6"/>
    <dgm:cxn modelId="{168578A2-304D-46EF-ACFD-DA0AD1185F2D}" srcId="{49D84AE6-3D87-402B-99FF-92F908F75875}" destId="{E7F9B42E-7D15-4895-B725-93BE523D6383}" srcOrd="1" destOrd="0" parTransId="{B30E253B-A996-4D38-993D-F6AB1A4A0125}" sibTransId="{E9DEE1CE-D652-494A-83B2-E4B5FA40B9D3}"/>
    <dgm:cxn modelId="{99229A2A-7D75-489A-BC13-ADDE356D4D31}" type="presOf" srcId="{64ECBD7B-69FF-4AEE-9110-3B5A264F9A31}" destId="{089A1A82-B9C7-49F4-9303-30BF2F2376DD}" srcOrd="0" destOrd="0" presId="urn:microsoft.com/office/officeart/2005/8/layout/hierarchy6"/>
    <dgm:cxn modelId="{C214FA19-56A9-4A3D-98A0-870027523A1B}" type="presOf" srcId="{B30E253B-A996-4D38-993D-F6AB1A4A0125}" destId="{93A30DB8-F877-45FA-A058-E194BDE8FA34}" srcOrd="0" destOrd="0" presId="urn:microsoft.com/office/officeart/2005/8/layout/hierarchy6"/>
    <dgm:cxn modelId="{C4B87FFF-E66D-4CF3-973B-FB0C716D89A6}" type="presOf" srcId="{4D701F1B-5695-4F37-B3D6-2FE1012F631E}" destId="{B8C534FB-5308-4595-A382-B47269D2D204}" srcOrd="0" destOrd="0" presId="urn:microsoft.com/office/officeart/2005/8/layout/hierarchy6"/>
    <dgm:cxn modelId="{55095D9B-F4B4-4F8D-A45F-E01746473735}" type="presOf" srcId="{0CCD544E-D1F3-4CF5-853B-860CB8EB2931}" destId="{262F64A6-63BC-4962-A538-004A5F1E3F71}" srcOrd="0" destOrd="0" presId="urn:microsoft.com/office/officeart/2005/8/layout/hierarchy6"/>
    <dgm:cxn modelId="{2CF7EABC-DB52-41AB-88F7-A6CE6E3078D3}" srcId="{5F46EEAD-E6FA-4EF3-9168-CF9306CE9288}" destId="{5BC69CE9-1206-40CF-A14A-73B35AC66627}" srcOrd="2" destOrd="0" parTransId="{C5747CB5-A4E2-4B93-A563-50EB1D9E80C1}" sibTransId="{AC986E1A-A685-4720-B5C0-B9EF77247D34}"/>
    <dgm:cxn modelId="{8E24B36C-4EA1-4655-AB57-F0FF10094358}" type="presOf" srcId="{329BB0C5-5C50-4A1A-B124-E0CA95CF0A3C}" destId="{0921621E-C675-4EA5-901C-85EBE208B217}" srcOrd="0" destOrd="0" presId="urn:microsoft.com/office/officeart/2005/8/layout/hierarchy6"/>
    <dgm:cxn modelId="{EE18B28B-AA6C-45DE-9886-F0B634E7DC1E}" srcId="{0CCD544E-D1F3-4CF5-853B-860CB8EB2931}" destId="{64ECBD7B-69FF-4AEE-9110-3B5A264F9A31}" srcOrd="0" destOrd="0" parTransId="{5B323882-7A99-434E-BD9A-119BAD52ED47}" sibTransId="{4F1E0D44-21BC-46E3-9716-C12323549AF9}"/>
    <dgm:cxn modelId="{C7BA8896-366B-4670-BAFD-46F92D5CD3EB}" type="presOf" srcId="{FD353DD8-2FC3-4F76-B6C1-AEE7964B967B}" destId="{9016728A-788C-49BA-9A23-A179A204E4DD}" srcOrd="0" destOrd="0" presId="urn:microsoft.com/office/officeart/2005/8/layout/hierarchy6"/>
    <dgm:cxn modelId="{544E1BA6-75D4-400E-9C5B-3BE221D711B6}" srcId="{5BC69CE9-1206-40CF-A14A-73B35AC66627}" destId="{83394EC2-6D23-4711-956A-010171DE92A3}" srcOrd="0" destOrd="0" parTransId="{BF1751D4-63CA-42C6-BAEA-A2E39C9A58E1}" sibTransId="{579DBC41-6AF3-4530-86B8-BF00108257C9}"/>
    <dgm:cxn modelId="{33CC55C7-76CE-49C6-ADB0-7169E91DDA37}" type="presOf" srcId="{502D1C80-F267-42CB-9A96-63B898993328}" destId="{A6C134B7-2F2D-4E62-9293-3C625C7B9C70}" srcOrd="0" destOrd="0" presId="urn:microsoft.com/office/officeart/2005/8/layout/hierarchy6"/>
    <dgm:cxn modelId="{91961E5E-2A90-4619-ADCA-B980BE52E302}" type="presOf" srcId="{48719D65-7BB2-4157-80DF-538470F011F3}" destId="{5EAF9E59-3FE8-469E-AC07-DA381520815D}" srcOrd="0" destOrd="0" presId="urn:microsoft.com/office/officeart/2005/8/layout/hierarchy6"/>
    <dgm:cxn modelId="{7D1BC103-955A-4D13-B9C0-195629F3536B}" type="presOf" srcId="{96A69CBF-A3D8-4983-B853-E1658BC754FF}" destId="{2A56E619-B97E-44DA-BFCE-882190039172}" srcOrd="0" destOrd="0" presId="urn:microsoft.com/office/officeart/2005/8/layout/hierarchy6"/>
    <dgm:cxn modelId="{2807F4F7-CB09-472F-8B61-9349168964E2}" type="presOf" srcId="{68FAD708-CAE3-401D-995E-E3ACCEE59691}" destId="{96B7033C-69A4-4C0A-9A44-E711945EC59F}" srcOrd="0" destOrd="0" presId="urn:microsoft.com/office/officeart/2005/8/layout/hierarchy6"/>
    <dgm:cxn modelId="{E8BEB577-0842-4D33-B52A-DB94DFA50C97}" type="presOf" srcId="{B59E50C2-18FF-4A94-88F0-775ADC3B62FB}" destId="{C09717BE-16A1-4656-BA9D-7D9241C72F69}" srcOrd="0" destOrd="0" presId="urn:microsoft.com/office/officeart/2005/8/layout/hierarchy6"/>
    <dgm:cxn modelId="{ECF91E23-59E2-41DF-8237-F89D1909E16B}" type="presOf" srcId="{C5747CB5-A4E2-4B93-A563-50EB1D9E80C1}" destId="{576D2C1B-D229-4D00-A925-06931BCB9BE2}" srcOrd="0" destOrd="0" presId="urn:microsoft.com/office/officeart/2005/8/layout/hierarchy6"/>
    <dgm:cxn modelId="{CDC1C82F-3966-4AE7-A34B-33E4AB4BDB17}" type="presOf" srcId="{03B974BF-99B6-401C-BA42-AAA560264FED}" destId="{CFCEE1FD-6CD4-4CEC-B1EE-3EA05125A76D}" srcOrd="0" destOrd="0" presId="urn:microsoft.com/office/officeart/2005/8/layout/hierarchy6"/>
    <dgm:cxn modelId="{AA5CBE38-67AF-4392-8EF2-2A7F5A9F20E7}" srcId="{96A69CBF-A3D8-4983-B853-E1658BC754FF}" destId="{F8E7F3CC-F9DD-412C-B422-54D9F3FC5AED}" srcOrd="0" destOrd="0" parTransId="{2D768571-9510-484C-9776-FC6FB439F0E2}" sibTransId="{C864BD96-7144-452D-8141-0F6885896E3B}"/>
    <dgm:cxn modelId="{30B51A70-7A33-4093-A8EF-206D9748771F}" srcId="{D94E1147-D91D-4A6F-81E8-846741A6FC8C}" destId="{0CCD544E-D1F3-4CF5-853B-860CB8EB2931}" srcOrd="0" destOrd="0" parTransId="{4D701F1B-5695-4F37-B3D6-2FE1012F631E}" sibTransId="{A3CD83AF-5383-49F5-99A8-A01C727CEC15}"/>
    <dgm:cxn modelId="{3B040623-FDD5-423A-9E72-EA0139C4E4A2}" type="presOf" srcId="{50DEA9A2-54CB-48B3-BBED-C384F6073A5B}" destId="{2C38FF97-5BDA-44D7-8E61-DB0573C993B7}" srcOrd="0" destOrd="0" presId="urn:microsoft.com/office/officeart/2005/8/layout/hierarchy6"/>
    <dgm:cxn modelId="{1CD54096-A953-4378-A021-C819D2E5D37A}" srcId="{96A69CBF-A3D8-4983-B853-E1658BC754FF}" destId="{3D5981FC-05D5-4723-B88C-17C5496F3B96}" srcOrd="1" destOrd="0" parTransId="{502D1C80-F267-42CB-9A96-63B898993328}" sibTransId="{741519DD-9FC1-4EB3-BB18-D41B77BF463B}"/>
    <dgm:cxn modelId="{F69A59BF-F8E9-4217-98FF-E67E19848A88}" srcId="{5F46EEAD-E6FA-4EF3-9168-CF9306CE9288}" destId="{50DEA9A2-54CB-48B3-BBED-C384F6073A5B}" srcOrd="1" destOrd="0" parTransId="{63549367-525C-490E-80C8-D1E74865A721}" sibTransId="{33A16DA2-C4F8-4E8F-86CC-724E3763554B}"/>
    <dgm:cxn modelId="{FB850DCA-A44B-4EDB-A6E3-F55A3E20ED60}" type="presOf" srcId="{D94E1147-D91D-4A6F-81E8-846741A6FC8C}" destId="{C6458BA2-D6BC-4988-A6D6-52258FDFB52E}" srcOrd="0" destOrd="0" presId="urn:microsoft.com/office/officeart/2005/8/layout/hierarchy6"/>
    <dgm:cxn modelId="{9F91F7A1-9B0B-4741-9544-2EAF821B0480}" type="presOf" srcId="{07C601EC-5671-47C6-994D-13B5477FA1E5}" destId="{9AB9FDEE-3E15-4E76-A438-2C2A217E6B05}" srcOrd="0" destOrd="0" presId="urn:microsoft.com/office/officeart/2005/8/layout/hierarchy6"/>
    <dgm:cxn modelId="{05B76B52-9D25-4785-8308-58C42C97339D}" type="presOf" srcId="{2D768571-9510-484C-9776-FC6FB439F0E2}" destId="{B1322AC1-DE40-4BAD-9570-193105A84EC9}" srcOrd="0" destOrd="0" presId="urn:microsoft.com/office/officeart/2005/8/layout/hierarchy6"/>
    <dgm:cxn modelId="{85E3AC52-0DD0-4088-9502-A759A9E2B9AE}" srcId="{DA2B95BF-E83D-46D7-9818-9F235A67CE78}" destId="{FD353DD8-2FC3-4F76-B6C1-AEE7964B967B}" srcOrd="1" destOrd="0" parTransId="{F7F42C2D-C89A-436A-9414-B5CDE3EB08B3}" sibTransId="{3A9809B6-B86F-43AA-A472-26FF97F626B0}"/>
    <dgm:cxn modelId="{76FD126A-56EB-4EA6-B916-2E83FFA3408E}" srcId="{D94E1147-D91D-4A6F-81E8-846741A6FC8C}" destId="{96A69CBF-A3D8-4983-B853-E1658BC754FF}" srcOrd="2" destOrd="0" parTransId="{C11D9697-ACA5-43A3-B183-DACBDBDFB5A6}" sibTransId="{400FF21F-9D13-4E82-A613-5E9075D97764}"/>
    <dgm:cxn modelId="{97AD113D-07DC-456B-961B-E33ED0BA76D0}" type="presOf" srcId="{F8E7F3CC-F9DD-412C-B422-54D9F3FC5AED}" destId="{2C3BAF1D-3F87-4098-992F-FD16D70AFE7E}" srcOrd="0" destOrd="0" presId="urn:microsoft.com/office/officeart/2005/8/layout/hierarchy6"/>
    <dgm:cxn modelId="{1B46F3A2-FA13-4665-AD62-3C8E9002B01A}" type="presOf" srcId="{E1ADD568-31E4-43CC-A059-73DA55D3214F}" destId="{964FF39D-17A3-495D-BB64-A9F8C3F9CBAC}" srcOrd="0" destOrd="0" presId="urn:microsoft.com/office/officeart/2005/8/layout/hierarchy6"/>
    <dgm:cxn modelId="{25798810-EEA1-4EE4-8630-5B4C24C0BAE1}" type="presOf" srcId="{DA2B95BF-E83D-46D7-9818-9F235A67CE78}" destId="{84A64238-DEF8-4170-8DD0-A7B92065A502}" srcOrd="0" destOrd="0" presId="urn:microsoft.com/office/officeart/2005/8/layout/hierarchy6"/>
    <dgm:cxn modelId="{A4EFC1E9-B6E1-4E87-BFDB-7F9AF47C7E6D}" type="presOf" srcId="{8E38BDAC-F8B7-4762-BEDE-E3D2420CD2AE}" destId="{13DA77B8-ECBA-45E6-ACD6-BC555C306245}" srcOrd="0" destOrd="0" presId="urn:microsoft.com/office/officeart/2005/8/layout/hierarchy6"/>
    <dgm:cxn modelId="{E5037B04-CDCB-4616-8C91-5FE925C36935}" type="presOf" srcId="{5BC69CE9-1206-40CF-A14A-73B35AC66627}" destId="{1C3788B0-AA1E-4814-B8EB-7F1E1D039372}" srcOrd="0" destOrd="0" presId="urn:microsoft.com/office/officeart/2005/8/layout/hierarchy6"/>
    <dgm:cxn modelId="{1793FB3D-37BB-4736-B932-7C5FA7819E98}" type="presOf" srcId="{9468FFB4-26B5-430F-AA28-5B9F6F9BDC3D}" destId="{F82F4A73-5F9D-451F-84C7-E89A5D30E878}" srcOrd="0" destOrd="0" presId="urn:microsoft.com/office/officeart/2005/8/layout/hierarchy6"/>
    <dgm:cxn modelId="{8EF8714A-C5DC-45A7-B755-B65819164D55}" type="presOf" srcId="{65EC2556-782C-41E8-B0EF-89840242E847}" destId="{10BD98D0-A2A6-4D3A-90E2-E69BD67A006F}" srcOrd="0" destOrd="0" presId="urn:microsoft.com/office/officeart/2005/8/layout/hierarchy6"/>
    <dgm:cxn modelId="{2E098373-B34E-4E0F-B1AA-52B794048B78}" srcId="{5BC69CE9-1206-40CF-A14A-73B35AC66627}" destId="{E39309E6-4031-4201-BDE0-2440CC74F7D2}" srcOrd="1" destOrd="0" parTransId="{657616C8-E058-4676-B310-948FAFC73282}" sibTransId="{2CF202D9-195E-4775-B00A-D8A42F77444A}"/>
    <dgm:cxn modelId="{B0829285-E8A1-4A71-8FF9-270622CCF201}" srcId="{B59E50C2-18FF-4A94-88F0-775ADC3B62FB}" destId="{5F46EEAD-E6FA-4EF3-9168-CF9306CE9288}" srcOrd="1" destOrd="0" parTransId="{9468FFB4-26B5-430F-AA28-5B9F6F9BDC3D}" sibTransId="{30706BB4-B8AA-4E6E-AB4B-2DE3DEEA1A1B}"/>
    <dgm:cxn modelId="{C2C13BEF-C591-42F4-937B-8EA5D69FD99D}" srcId="{50DEA9A2-54CB-48B3-BBED-C384F6073A5B}" destId="{8E38BDAC-F8B7-4762-BEDE-E3D2420CD2AE}" srcOrd="1" destOrd="0" parTransId="{65EC2556-782C-41E8-B0EF-89840242E847}" sibTransId="{C7A4F7E2-1D1F-4A11-8BE6-FE397581A0E3}"/>
    <dgm:cxn modelId="{A2F70537-BB85-492D-A3F0-03D184A7ABB4}" type="presOf" srcId="{5B323882-7A99-434E-BD9A-119BAD52ED47}" destId="{1517453B-D16A-449C-9867-2D6DC31F5D45}" srcOrd="0" destOrd="0" presId="urn:microsoft.com/office/officeart/2005/8/layout/hierarchy6"/>
    <dgm:cxn modelId="{9BBA86F8-3EE4-476C-A25D-7B40F620DE82}" srcId="{50DEA9A2-54CB-48B3-BBED-C384F6073A5B}" destId="{58AA39AD-5424-4968-A9FB-3872933734CB}" srcOrd="0" destOrd="0" parTransId="{5E9BE1D2-072D-4AD4-B1E7-0358D22C1FAB}" sibTransId="{51294DE3-591C-42E3-8C68-165260E062F9}"/>
    <dgm:cxn modelId="{AB551052-A17F-4E5F-B442-D39F83CEF81A}" type="presOf" srcId="{657616C8-E058-4676-B310-948FAFC73282}" destId="{9E5A2967-D755-4354-A831-6C64758F69E8}" srcOrd="0" destOrd="0" presId="urn:microsoft.com/office/officeart/2005/8/layout/hierarchy6"/>
    <dgm:cxn modelId="{19106344-0231-46BA-A7C4-F128ED0E0435}" type="presOf" srcId="{3D5981FC-05D5-4723-B88C-17C5496F3B96}" destId="{96200811-0BB8-4348-9602-F2F8DF5603FC}" srcOrd="0" destOrd="0" presId="urn:microsoft.com/office/officeart/2005/8/layout/hierarchy6"/>
    <dgm:cxn modelId="{DC5382B6-1C50-46E1-9BF6-4A771A0774EB}" type="presOf" srcId="{C11D9697-ACA5-43A3-B183-DACBDBDFB5A6}" destId="{FB885237-DC19-4E7A-9D6B-2D077678F346}" srcOrd="0" destOrd="0" presId="urn:microsoft.com/office/officeart/2005/8/layout/hierarchy6"/>
    <dgm:cxn modelId="{CA77571E-8496-4ADE-A6AE-76D9E461ECAE}" type="presOf" srcId="{49D84AE6-3D87-402B-99FF-92F908F75875}" destId="{53CAD972-E4B6-45CA-960D-53BE7782741F}" srcOrd="0" destOrd="0" presId="urn:microsoft.com/office/officeart/2005/8/layout/hierarchy6"/>
    <dgm:cxn modelId="{EEDE35A7-7D9A-43B9-9711-900A76D01312}" type="presOf" srcId="{F7F42C2D-C89A-436A-9414-B5CDE3EB08B3}" destId="{399B160D-ABA4-4CED-9B3D-5226B320DF85}" srcOrd="0" destOrd="0" presId="urn:microsoft.com/office/officeart/2005/8/layout/hierarchy6"/>
    <dgm:cxn modelId="{A88DB06A-DCCD-4786-B1D6-ACE8235E6D2B}" type="presParOf" srcId="{96B7033C-69A4-4C0A-9A44-E711945EC59F}" destId="{88F4772F-A097-4F61-ADC5-73CC3606AC83}" srcOrd="0" destOrd="0" presId="urn:microsoft.com/office/officeart/2005/8/layout/hierarchy6"/>
    <dgm:cxn modelId="{F3112C2B-5042-411C-9B6A-0511A594EB67}" type="presParOf" srcId="{88F4772F-A097-4F61-ADC5-73CC3606AC83}" destId="{26F2EF6B-FFD0-4BDC-8B6D-510076D100F0}" srcOrd="0" destOrd="0" presId="urn:microsoft.com/office/officeart/2005/8/layout/hierarchy6"/>
    <dgm:cxn modelId="{CB62C6ED-6A5C-4C27-BB2A-DC901C1E087A}" type="presParOf" srcId="{26F2EF6B-FFD0-4BDC-8B6D-510076D100F0}" destId="{0987C11D-4A46-406B-83DC-DE79C3AEEE09}" srcOrd="0" destOrd="0" presId="urn:microsoft.com/office/officeart/2005/8/layout/hierarchy6"/>
    <dgm:cxn modelId="{88825EF5-6ED4-4D92-8998-AB5EADC4F286}" type="presParOf" srcId="{0987C11D-4A46-406B-83DC-DE79C3AEEE09}" destId="{C09717BE-16A1-4656-BA9D-7D9241C72F69}" srcOrd="0" destOrd="0" presId="urn:microsoft.com/office/officeart/2005/8/layout/hierarchy6"/>
    <dgm:cxn modelId="{DDDFB7FD-3C79-4962-B476-0764933CEC89}" type="presParOf" srcId="{0987C11D-4A46-406B-83DC-DE79C3AEEE09}" destId="{9D8404CB-DB58-4E65-B7BA-BC7F9077998E}" srcOrd="1" destOrd="0" presId="urn:microsoft.com/office/officeart/2005/8/layout/hierarchy6"/>
    <dgm:cxn modelId="{9697F73E-4498-4037-88EE-0D2D38EC85BA}" type="presParOf" srcId="{9D8404CB-DB58-4E65-B7BA-BC7F9077998E}" destId="{0F53A51F-00EB-4678-BAAF-6F9F1B1ED5BD}" srcOrd="0" destOrd="0" presId="urn:microsoft.com/office/officeart/2005/8/layout/hierarchy6"/>
    <dgm:cxn modelId="{9B9BC4D2-284C-4D13-844C-28CF3BF1F2AA}" type="presParOf" srcId="{9D8404CB-DB58-4E65-B7BA-BC7F9077998E}" destId="{CA837486-F8B7-4B1B-B411-F1B797A808AA}" srcOrd="1" destOrd="0" presId="urn:microsoft.com/office/officeart/2005/8/layout/hierarchy6"/>
    <dgm:cxn modelId="{8A9C27AB-43CC-404C-B18B-29FBD57ABE65}" type="presParOf" srcId="{CA837486-F8B7-4B1B-B411-F1B797A808AA}" destId="{C6458BA2-D6BC-4988-A6D6-52258FDFB52E}" srcOrd="0" destOrd="0" presId="urn:microsoft.com/office/officeart/2005/8/layout/hierarchy6"/>
    <dgm:cxn modelId="{429F82C5-CA9C-4448-BDC6-FF015FDE3189}" type="presParOf" srcId="{CA837486-F8B7-4B1B-B411-F1B797A808AA}" destId="{CF11CAD8-1932-46C3-9955-2217C4E21851}" srcOrd="1" destOrd="0" presId="urn:microsoft.com/office/officeart/2005/8/layout/hierarchy6"/>
    <dgm:cxn modelId="{41B471A3-3E83-4F20-9810-1DA5B56D5CF8}" type="presParOf" srcId="{CF11CAD8-1932-46C3-9955-2217C4E21851}" destId="{B8C534FB-5308-4595-A382-B47269D2D204}" srcOrd="0" destOrd="0" presId="urn:microsoft.com/office/officeart/2005/8/layout/hierarchy6"/>
    <dgm:cxn modelId="{132E00D9-3A75-43B3-A588-5F14D30DFAFA}" type="presParOf" srcId="{CF11CAD8-1932-46C3-9955-2217C4E21851}" destId="{CF26F77B-343C-4752-A6E8-23A502924FEB}" srcOrd="1" destOrd="0" presId="urn:microsoft.com/office/officeart/2005/8/layout/hierarchy6"/>
    <dgm:cxn modelId="{112849BF-C0B6-46FA-8E7E-5A4968C5AAD5}" type="presParOf" srcId="{CF26F77B-343C-4752-A6E8-23A502924FEB}" destId="{262F64A6-63BC-4962-A538-004A5F1E3F71}" srcOrd="0" destOrd="0" presId="urn:microsoft.com/office/officeart/2005/8/layout/hierarchy6"/>
    <dgm:cxn modelId="{FB293AA6-4CE5-437B-939D-E0B17658A504}" type="presParOf" srcId="{CF26F77B-343C-4752-A6E8-23A502924FEB}" destId="{F5240C38-75A4-405B-B86E-1DB8968ED30B}" srcOrd="1" destOrd="0" presId="urn:microsoft.com/office/officeart/2005/8/layout/hierarchy6"/>
    <dgm:cxn modelId="{C5071B82-FA7B-4C65-95E2-F236A1240C49}" type="presParOf" srcId="{F5240C38-75A4-405B-B86E-1DB8968ED30B}" destId="{1517453B-D16A-449C-9867-2D6DC31F5D45}" srcOrd="0" destOrd="0" presId="urn:microsoft.com/office/officeart/2005/8/layout/hierarchy6"/>
    <dgm:cxn modelId="{6E9BE1B6-3F06-4E7F-9B4E-D111518AF5E1}" type="presParOf" srcId="{F5240C38-75A4-405B-B86E-1DB8968ED30B}" destId="{C2C2FA26-5CEE-478C-B456-12F62A39C79D}" srcOrd="1" destOrd="0" presId="urn:microsoft.com/office/officeart/2005/8/layout/hierarchy6"/>
    <dgm:cxn modelId="{602A0F89-FC4D-4CDB-B004-3B45383A6469}" type="presParOf" srcId="{C2C2FA26-5CEE-478C-B456-12F62A39C79D}" destId="{089A1A82-B9C7-49F4-9303-30BF2F2376DD}" srcOrd="0" destOrd="0" presId="urn:microsoft.com/office/officeart/2005/8/layout/hierarchy6"/>
    <dgm:cxn modelId="{1B4CF42C-EFFA-49C3-B642-C7CD2C91C89E}" type="presParOf" srcId="{C2C2FA26-5CEE-478C-B456-12F62A39C79D}" destId="{A32755EC-99D3-4F6F-B5EB-A202407E178C}" srcOrd="1" destOrd="0" presId="urn:microsoft.com/office/officeart/2005/8/layout/hierarchy6"/>
    <dgm:cxn modelId="{E46BBCCF-5681-4E00-A7A2-048536CF0819}" type="presParOf" srcId="{F5240C38-75A4-405B-B86E-1DB8968ED30B}" destId="{5EAF9E59-3FE8-469E-AC07-DA381520815D}" srcOrd="2" destOrd="0" presId="urn:microsoft.com/office/officeart/2005/8/layout/hierarchy6"/>
    <dgm:cxn modelId="{A395CB54-44F0-47F1-B17D-26AA4824E31D}" type="presParOf" srcId="{F5240C38-75A4-405B-B86E-1DB8968ED30B}" destId="{D925960B-A5E0-4212-BF33-D6F113DF19D1}" srcOrd="3" destOrd="0" presId="urn:microsoft.com/office/officeart/2005/8/layout/hierarchy6"/>
    <dgm:cxn modelId="{00BB9B1E-3447-4408-A043-7E8411845185}" type="presParOf" srcId="{D925960B-A5E0-4212-BF33-D6F113DF19D1}" destId="{964FF39D-17A3-495D-BB64-A9F8C3F9CBAC}" srcOrd="0" destOrd="0" presId="urn:microsoft.com/office/officeart/2005/8/layout/hierarchy6"/>
    <dgm:cxn modelId="{82A240F0-C566-4C20-A0E1-83DE985B5DE3}" type="presParOf" srcId="{D925960B-A5E0-4212-BF33-D6F113DF19D1}" destId="{39BB7421-C9A1-4229-B328-E9ED8F4727F2}" srcOrd="1" destOrd="0" presId="urn:microsoft.com/office/officeart/2005/8/layout/hierarchy6"/>
    <dgm:cxn modelId="{9FBEAE79-A23B-46F2-BDDC-ABD7AB01851D}" type="presParOf" srcId="{CF11CAD8-1932-46C3-9955-2217C4E21851}" destId="{0921621E-C675-4EA5-901C-85EBE208B217}" srcOrd="2" destOrd="0" presId="urn:microsoft.com/office/officeart/2005/8/layout/hierarchy6"/>
    <dgm:cxn modelId="{4116DAFB-CBB1-48DB-A175-850E5FEF7007}" type="presParOf" srcId="{CF11CAD8-1932-46C3-9955-2217C4E21851}" destId="{61E80EC7-AFC0-4B29-8250-67573FD13374}" srcOrd="3" destOrd="0" presId="urn:microsoft.com/office/officeart/2005/8/layout/hierarchy6"/>
    <dgm:cxn modelId="{1C7C1F10-490A-4683-A5A4-77E34B79F4DC}" type="presParOf" srcId="{61E80EC7-AFC0-4B29-8250-67573FD13374}" destId="{84A64238-DEF8-4170-8DD0-A7B92065A502}" srcOrd="0" destOrd="0" presId="urn:microsoft.com/office/officeart/2005/8/layout/hierarchy6"/>
    <dgm:cxn modelId="{25629A79-1C1A-4CE4-99DD-75DDC35A587E}" type="presParOf" srcId="{61E80EC7-AFC0-4B29-8250-67573FD13374}" destId="{8D059D12-FC52-48CD-984D-56BDDB8D6269}" srcOrd="1" destOrd="0" presId="urn:microsoft.com/office/officeart/2005/8/layout/hierarchy6"/>
    <dgm:cxn modelId="{32318C1A-57FC-4116-BEF9-C00E342F443F}" type="presParOf" srcId="{8D059D12-FC52-48CD-984D-56BDDB8D6269}" destId="{9AB9FDEE-3E15-4E76-A438-2C2A217E6B05}" srcOrd="0" destOrd="0" presId="urn:microsoft.com/office/officeart/2005/8/layout/hierarchy6"/>
    <dgm:cxn modelId="{71E699A4-16F8-489B-A2CF-567D5EA38060}" type="presParOf" srcId="{8D059D12-FC52-48CD-984D-56BDDB8D6269}" destId="{D29F3940-BF82-4039-8398-8FB2E0C74130}" srcOrd="1" destOrd="0" presId="urn:microsoft.com/office/officeart/2005/8/layout/hierarchy6"/>
    <dgm:cxn modelId="{C11A86E0-08D9-4437-A2FA-B66D2E15E9E7}" type="presParOf" srcId="{D29F3940-BF82-4039-8398-8FB2E0C74130}" destId="{B5450A9A-5A1B-4099-B88A-854E5FB29498}" srcOrd="0" destOrd="0" presId="urn:microsoft.com/office/officeart/2005/8/layout/hierarchy6"/>
    <dgm:cxn modelId="{7FC93228-1D01-4EA7-BBCB-2ED925E9856A}" type="presParOf" srcId="{D29F3940-BF82-4039-8398-8FB2E0C74130}" destId="{8554FF7C-EA4F-436E-ABEE-1444126E8EEC}" srcOrd="1" destOrd="0" presId="urn:microsoft.com/office/officeart/2005/8/layout/hierarchy6"/>
    <dgm:cxn modelId="{2BB7B3E7-1A8D-4E11-8E4B-68052C5DA882}" type="presParOf" srcId="{8D059D12-FC52-48CD-984D-56BDDB8D6269}" destId="{399B160D-ABA4-4CED-9B3D-5226B320DF85}" srcOrd="2" destOrd="0" presId="urn:microsoft.com/office/officeart/2005/8/layout/hierarchy6"/>
    <dgm:cxn modelId="{9986C662-B45D-49E9-8BB2-6A59212EE174}" type="presParOf" srcId="{8D059D12-FC52-48CD-984D-56BDDB8D6269}" destId="{5BF9CB59-1811-4D25-98D9-B0808C1C7077}" srcOrd="3" destOrd="0" presId="urn:microsoft.com/office/officeart/2005/8/layout/hierarchy6"/>
    <dgm:cxn modelId="{BDF1644A-0A3F-4F27-A4EA-110BA124E93F}" type="presParOf" srcId="{5BF9CB59-1811-4D25-98D9-B0808C1C7077}" destId="{9016728A-788C-49BA-9A23-A179A204E4DD}" srcOrd="0" destOrd="0" presId="urn:microsoft.com/office/officeart/2005/8/layout/hierarchy6"/>
    <dgm:cxn modelId="{477DAE73-841F-4C23-9CB5-F227DCC045D6}" type="presParOf" srcId="{5BF9CB59-1811-4D25-98D9-B0808C1C7077}" destId="{2867850D-017C-4D88-BD0C-1FB328674011}" srcOrd="1" destOrd="0" presId="urn:microsoft.com/office/officeart/2005/8/layout/hierarchy6"/>
    <dgm:cxn modelId="{FE3A9855-940C-47B7-9687-A0AA80C6D06C}" type="presParOf" srcId="{CF11CAD8-1932-46C3-9955-2217C4E21851}" destId="{FB885237-DC19-4E7A-9D6B-2D077678F346}" srcOrd="4" destOrd="0" presId="urn:microsoft.com/office/officeart/2005/8/layout/hierarchy6"/>
    <dgm:cxn modelId="{7AA70D45-55CC-454C-8128-AA04145FEEC2}" type="presParOf" srcId="{CF11CAD8-1932-46C3-9955-2217C4E21851}" destId="{614937CF-C12A-4A66-A30A-5EF19F3FD6C8}" srcOrd="5" destOrd="0" presId="urn:microsoft.com/office/officeart/2005/8/layout/hierarchy6"/>
    <dgm:cxn modelId="{8DA822CD-AFB1-40FA-9608-0EA9993B7CB8}" type="presParOf" srcId="{614937CF-C12A-4A66-A30A-5EF19F3FD6C8}" destId="{2A56E619-B97E-44DA-BFCE-882190039172}" srcOrd="0" destOrd="0" presId="urn:microsoft.com/office/officeart/2005/8/layout/hierarchy6"/>
    <dgm:cxn modelId="{650B8B60-1C6D-46B6-9D42-5A2B0DA024F4}" type="presParOf" srcId="{614937CF-C12A-4A66-A30A-5EF19F3FD6C8}" destId="{37141AF1-4CF4-43CB-8B6D-277FC8EDD5B8}" srcOrd="1" destOrd="0" presId="urn:microsoft.com/office/officeart/2005/8/layout/hierarchy6"/>
    <dgm:cxn modelId="{EF359CB6-CD9F-401D-BFF4-6C8136910908}" type="presParOf" srcId="{37141AF1-4CF4-43CB-8B6D-277FC8EDD5B8}" destId="{B1322AC1-DE40-4BAD-9570-193105A84EC9}" srcOrd="0" destOrd="0" presId="urn:microsoft.com/office/officeart/2005/8/layout/hierarchy6"/>
    <dgm:cxn modelId="{D9728D11-9FD7-4065-ABB3-C96FF69A31AB}" type="presParOf" srcId="{37141AF1-4CF4-43CB-8B6D-277FC8EDD5B8}" destId="{8EFF4A4B-2758-47FF-AAC1-BFC90D8669E0}" srcOrd="1" destOrd="0" presId="urn:microsoft.com/office/officeart/2005/8/layout/hierarchy6"/>
    <dgm:cxn modelId="{2953E9FC-102E-4B96-A61D-A7F232D01AFE}" type="presParOf" srcId="{8EFF4A4B-2758-47FF-AAC1-BFC90D8669E0}" destId="{2C3BAF1D-3F87-4098-992F-FD16D70AFE7E}" srcOrd="0" destOrd="0" presId="urn:microsoft.com/office/officeart/2005/8/layout/hierarchy6"/>
    <dgm:cxn modelId="{66FA74BC-FB12-4E9C-90E8-4AF51934A9DE}" type="presParOf" srcId="{8EFF4A4B-2758-47FF-AAC1-BFC90D8669E0}" destId="{2A2D9F51-8E4E-4182-A8A3-2190D4C93256}" srcOrd="1" destOrd="0" presId="urn:microsoft.com/office/officeart/2005/8/layout/hierarchy6"/>
    <dgm:cxn modelId="{DACFBD38-4040-4A1C-841A-3FC8A500A150}" type="presParOf" srcId="{37141AF1-4CF4-43CB-8B6D-277FC8EDD5B8}" destId="{A6C134B7-2F2D-4E62-9293-3C625C7B9C70}" srcOrd="2" destOrd="0" presId="urn:microsoft.com/office/officeart/2005/8/layout/hierarchy6"/>
    <dgm:cxn modelId="{70750C1A-E45D-4060-BC44-3B5B0B76640C}" type="presParOf" srcId="{37141AF1-4CF4-43CB-8B6D-277FC8EDD5B8}" destId="{276ADFF6-F870-485E-B7D3-E61559C57395}" srcOrd="3" destOrd="0" presId="urn:microsoft.com/office/officeart/2005/8/layout/hierarchy6"/>
    <dgm:cxn modelId="{61C3DA06-D352-4736-986D-3B56AE513561}" type="presParOf" srcId="{276ADFF6-F870-485E-B7D3-E61559C57395}" destId="{96200811-0BB8-4348-9602-F2F8DF5603FC}" srcOrd="0" destOrd="0" presId="urn:microsoft.com/office/officeart/2005/8/layout/hierarchy6"/>
    <dgm:cxn modelId="{3038D376-2DB1-4F74-AE02-65543B89C8A2}" type="presParOf" srcId="{276ADFF6-F870-485E-B7D3-E61559C57395}" destId="{164C21ED-21C2-4B19-9D84-D562BB5BE546}" srcOrd="1" destOrd="0" presId="urn:microsoft.com/office/officeart/2005/8/layout/hierarchy6"/>
    <dgm:cxn modelId="{161141D2-FF2C-4D56-B590-6BE10AEC3718}" type="presParOf" srcId="{9D8404CB-DB58-4E65-B7BA-BC7F9077998E}" destId="{F82F4A73-5F9D-451F-84C7-E89A5D30E878}" srcOrd="2" destOrd="0" presId="urn:microsoft.com/office/officeart/2005/8/layout/hierarchy6"/>
    <dgm:cxn modelId="{5B9161C0-7E93-4938-8636-44CE8386AD25}" type="presParOf" srcId="{9D8404CB-DB58-4E65-B7BA-BC7F9077998E}" destId="{21B78367-6137-4183-8934-7B8D1DAF6E8A}" srcOrd="3" destOrd="0" presId="urn:microsoft.com/office/officeart/2005/8/layout/hierarchy6"/>
    <dgm:cxn modelId="{61484852-E295-4FBF-9E91-4E17BD5886B1}" type="presParOf" srcId="{21B78367-6137-4183-8934-7B8D1DAF6E8A}" destId="{B0294262-26B0-4AA7-AF68-7F97F7AE23D7}" srcOrd="0" destOrd="0" presId="urn:microsoft.com/office/officeart/2005/8/layout/hierarchy6"/>
    <dgm:cxn modelId="{25706E52-7444-4355-A8E7-7FF4636A1E30}" type="presParOf" srcId="{21B78367-6137-4183-8934-7B8D1DAF6E8A}" destId="{28A2FA90-3EBD-4230-A8C2-19EF32CD3533}" srcOrd="1" destOrd="0" presId="urn:microsoft.com/office/officeart/2005/8/layout/hierarchy6"/>
    <dgm:cxn modelId="{657D1B70-5AF4-4A2B-B16F-07A79CDD63F5}" type="presParOf" srcId="{28A2FA90-3EBD-4230-A8C2-19EF32CD3533}" destId="{C697566A-0FE7-4BC4-A239-0A48A900CEFB}" srcOrd="0" destOrd="0" presId="urn:microsoft.com/office/officeart/2005/8/layout/hierarchy6"/>
    <dgm:cxn modelId="{83A84E1D-F328-4581-A4BE-AFDBB62D1C02}" type="presParOf" srcId="{28A2FA90-3EBD-4230-A8C2-19EF32CD3533}" destId="{14D2F638-AE64-4835-95CE-7816B7F259F7}" srcOrd="1" destOrd="0" presId="urn:microsoft.com/office/officeart/2005/8/layout/hierarchy6"/>
    <dgm:cxn modelId="{DE0DF29B-8141-4313-82CE-F36BB167DC7D}" type="presParOf" srcId="{14D2F638-AE64-4835-95CE-7816B7F259F7}" destId="{53CAD972-E4B6-45CA-960D-53BE7782741F}" srcOrd="0" destOrd="0" presId="urn:microsoft.com/office/officeart/2005/8/layout/hierarchy6"/>
    <dgm:cxn modelId="{F053A1E3-92D2-4021-92D7-6CD03DC7C59A}" type="presParOf" srcId="{14D2F638-AE64-4835-95CE-7816B7F259F7}" destId="{435C1408-230A-41D0-AC0D-363E21DE7382}" srcOrd="1" destOrd="0" presId="urn:microsoft.com/office/officeart/2005/8/layout/hierarchy6"/>
    <dgm:cxn modelId="{0F5AE18F-51FC-4F6C-ABF7-E290C7A27297}" type="presParOf" srcId="{435C1408-230A-41D0-AC0D-363E21DE7382}" destId="{FA12B2A5-B4E4-417A-8D82-A3AB86BF9449}" srcOrd="0" destOrd="0" presId="urn:microsoft.com/office/officeart/2005/8/layout/hierarchy6"/>
    <dgm:cxn modelId="{E437E84D-8E91-49F1-B71E-B0C2883B9318}" type="presParOf" srcId="{435C1408-230A-41D0-AC0D-363E21DE7382}" destId="{F876E029-1EB3-459D-A35E-94883EC47A8B}" srcOrd="1" destOrd="0" presId="urn:microsoft.com/office/officeart/2005/8/layout/hierarchy6"/>
    <dgm:cxn modelId="{E277D6ED-E7D7-4252-8B7A-8DA4323634AD}" type="presParOf" srcId="{F876E029-1EB3-459D-A35E-94883EC47A8B}" destId="{CFCEE1FD-6CD4-4CEC-B1EE-3EA05125A76D}" srcOrd="0" destOrd="0" presId="urn:microsoft.com/office/officeart/2005/8/layout/hierarchy6"/>
    <dgm:cxn modelId="{43DDE79D-E158-4E9A-B74A-A878D1587C42}" type="presParOf" srcId="{F876E029-1EB3-459D-A35E-94883EC47A8B}" destId="{0444C2C5-1C7E-4F1F-BC27-A6167EC9C66D}" srcOrd="1" destOrd="0" presId="urn:microsoft.com/office/officeart/2005/8/layout/hierarchy6"/>
    <dgm:cxn modelId="{094E49DA-C944-4DDD-9689-F14FF860E080}" type="presParOf" srcId="{435C1408-230A-41D0-AC0D-363E21DE7382}" destId="{93A30DB8-F877-45FA-A058-E194BDE8FA34}" srcOrd="2" destOrd="0" presId="urn:microsoft.com/office/officeart/2005/8/layout/hierarchy6"/>
    <dgm:cxn modelId="{7C9F7858-DE4D-4804-8484-32C85C32900B}" type="presParOf" srcId="{435C1408-230A-41D0-AC0D-363E21DE7382}" destId="{162F05A1-3DD3-4CB6-8099-4CBE99E0000A}" srcOrd="3" destOrd="0" presId="urn:microsoft.com/office/officeart/2005/8/layout/hierarchy6"/>
    <dgm:cxn modelId="{18A56B2C-E900-42E1-848E-E4762420AC93}" type="presParOf" srcId="{162F05A1-3DD3-4CB6-8099-4CBE99E0000A}" destId="{39AEFA53-90DA-4645-BD18-064D4E457C34}" srcOrd="0" destOrd="0" presId="urn:microsoft.com/office/officeart/2005/8/layout/hierarchy6"/>
    <dgm:cxn modelId="{C429A8D6-1AFD-4B4C-9926-2760DB6DC051}" type="presParOf" srcId="{162F05A1-3DD3-4CB6-8099-4CBE99E0000A}" destId="{6209FA03-DD63-4584-88CC-F22B445076A3}" srcOrd="1" destOrd="0" presId="urn:microsoft.com/office/officeart/2005/8/layout/hierarchy6"/>
    <dgm:cxn modelId="{F4517D5B-F159-4850-AE95-A40D885A4006}" type="presParOf" srcId="{28A2FA90-3EBD-4230-A8C2-19EF32CD3533}" destId="{E951F01E-4BC7-4567-A2D3-42009BCD88EE}" srcOrd="2" destOrd="0" presId="urn:microsoft.com/office/officeart/2005/8/layout/hierarchy6"/>
    <dgm:cxn modelId="{0BFA014B-954C-43F2-A31D-1DCA3BCB6B6A}" type="presParOf" srcId="{28A2FA90-3EBD-4230-A8C2-19EF32CD3533}" destId="{C73B87B7-C65D-41EA-AFB6-9FE1B95D09C8}" srcOrd="3" destOrd="0" presId="urn:microsoft.com/office/officeart/2005/8/layout/hierarchy6"/>
    <dgm:cxn modelId="{E62A175C-0D39-4817-9B9D-A2C1F0965938}" type="presParOf" srcId="{C73B87B7-C65D-41EA-AFB6-9FE1B95D09C8}" destId="{2C38FF97-5BDA-44D7-8E61-DB0573C993B7}" srcOrd="0" destOrd="0" presId="urn:microsoft.com/office/officeart/2005/8/layout/hierarchy6"/>
    <dgm:cxn modelId="{1DE00629-15A0-4DE9-B9B2-FF8AE1B24E8E}" type="presParOf" srcId="{C73B87B7-C65D-41EA-AFB6-9FE1B95D09C8}" destId="{69B97F15-A641-4A6D-A91A-42BD76E8E0CA}" srcOrd="1" destOrd="0" presId="urn:microsoft.com/office/officeart/2005/8/layout/hierarchy6"/>
    <dgm:cxn modelId="{ABEC0C14-8765-4B9E-83EB-2540FCB732B8}" type="presParOf" srcId="{69B97F15-A641-4A6D-A91A-42BD76E8E0CA}" destId="{32A1857F-0BCA-40E8-AF99-B1B761FC40DD}" srcOrd="0" destOrd="0" presId="urn:microsoft.com/office/officeart/2005/8/layout/hierarchy6"/>
    <dgm:cxn modelId="{5D389066-8DA6-4A8E-9E6C-5F7315A25B88}" type="presParOf" srcId="{69B97F15-A641-4A6D-A91A-42BD76E8E0CA}" destId="{A4605513-18A2-4651-B075-C03DE8CB37CC}" srcOrd="1" destOrd="0" presId="urn:microsoft.com/office/officeart/2005/8/layout/hierarchy6"/>
    <dgm:cxn modelId="{9F977AE3-2F0E-49CD-9228-64801A0DB9B2}" type="presParOf" srcId="{A4605513-18A2-4651-B075-C03DE8CB37CC}" destId="{49D373EA-C125-47BC-9336-14E76B86989F}" srcOrd="0" destOrd="0" presId="urn:microsoft.com/office/officeart/2005/8/layout/hierarchy6"/>
    <dgm:cxn modelId="{99E33832-7BB5-43C9-89B9-4650897BB99C}" type="presParOf" srcId="{A4605513-18A2-4651-B075-C03DE8CB37CC}" destId="{009EA56E-12CD-49E6-86DC-1F3AEA0779ED}" srcOrd="1" destOrd="0" presId="urn:microsoft.com/office/officeart/2005/8/layout/hierarchy6"/>
    <dgm:cxn modelId="{AACFDF6F-7C4D-4A8B-88AA-899FD5E5F65D}" type="presParOf" srcId="{69B97F15-A641-4A6D-A91A-42BD76E8E0CA}" destId="{10BD98D0-A2A6-4D3A-90E2-E69BD67A006F}" srcOrd="2" destOrd="0" presId="urn:microsoft.com/office/officeart/2005/8/layout/hierarchy6"/>
    <dgm:cxn modelId="{85EF81E9-8A80-4B35-8E45-665C2563CD12}" type="presParOf" srcId="{69B97F15-A641-4A6D-A91A-42BD76E8E0CA}" destId="{E5E3162A-00C2-49F0-9708-FED09E9D4555}" srcOrd="3" destOrd="0" presId="urn:microsoft.com/office/officeart/2005/8/layout/hierarchy6"/>
    <dgm:cxn modelId="{E7B30179-E396-4DA5-8202-816A7C72F340}" type="presParOf" srcId="{E5E3162A-00C2-49F0-9708-FED09E9D4555}" destId="{13DA77B8-ECBA-45E6-ACD6-BC555C306245}" srcOrd="0" destOrd="0" presId="urn:microsoft.com/office/officeart/2005/8/layout/hierarchy6"/>
    <dgm:cxn modelId="{B792A502-7D50-48F2-9F56-A0338A45FD8C}" type="presParOf" srcId="{E5E3162A-00C2-49F0-9708-FED09E9D4555}" destId="{B8C54AA4-6E51-4E82-BD54-981F451CE49C}" srcOrd="1" destOrd="0" presId="urn:microsoft.com/office/officeart/2005/8/layout/hierarchy6"/>
    <dgm:cxn modelId="{2280E577-C43D-4376-AC65-480EF3DE17F5}" type="presParOf" srcId="{28A2FA90-3EBD-4230-A8C2-19EF32CD3533}" destId="{576D2C1B-D229-4D00-A925-06931BCB9BE2}" srcOrd="4" destOrd="0" presId="urn:microsoft.com/office/officeart/2005/8/layout/hierarchy6"/>
    <dgm:cxn modelId="{5828DAA5-8EA0-46EA-968D-40A02B8F7776}" type="presParOf" srcId="{28A2FA90-3EBD-4230-A8C2-19EF32CD3533}" destId="{DE704B06-62D5-4ED5-9891-2FE4266BF598}" srcOrd="5" destOrd="0" presId="urn:microsoft.com/office/officeart/2005/8/layout/hierarchy6"/>
    <dgm:cxn modelId="{0D14CAB0-BDF3-42DF-A8A2-471435295B37}" type="presParOf" srcId="{DE704B06-62D5-4ED5-9891-2FE4266BF598}" destId="{1C3788B0-AA1E-4814-B8EB-7F1E1D039372}" srcOrd="0" destOrd="0" presId="urn:microsoft.com/office/officeart/2005/8/layout/hierarchy6"/>
    <dgm:cxn modelId="{9A416226-8C05-40E4-B092-21D87419391C}" type="presParOf" srcId="{DE704B06-62D5-4ED5-9891-2FE4266BF598}" destId="{40D72E06-4F46-4D91-BCAF-0C1F160F7756}" srcOrd="1" destOrd="0" presId="urn:microsoft.com/office/officeart/2005/8/layout/hierarchy6"/>
    <dgm:cxn modelId="{289B3115-5A1B-44F2-B48C-DD2076BF5692}" type="presParOf" srcId="{40D72E06-4F46-4D91-BCAF-0C1F160F7756}" destId="{ED15BEF8-414E-47D2-8B41-9FB78DC65ECF}" srcOrd="0" destOrd="0" presId="urn:microsoft.com/office/officeart/2005/8/layout/hierarchy6"/>
    <dgm:cxn modelId="{423C64EC-7617-4E03-8770-3AC14CE4AA48}" type="presParOf" srcId="{40D72E06-4F46-4D91-BCAF-0C1F160F7756}" destId="{1EB399B4-21BD-40A3-BE53-6A0AB87DCBF6}" srcOrd="1" destOrd="0" presId="urn:microsoft.com/office/officeart/2005/8/layout/hierarchy6"/>
    <dgm:cxn modelId="{6687BF6A-341F-49F0-AE1D-10293A834AA3}" type="presParOf" srcId="{1EB399B4-21BD-40A3-BE53-6A0AB87DCBF6}" destId="{6455FDA4-7F0D-49FF-AB3F-D4E021B41D5F}" srcOrd="0" destOrd="0" presId="urn:microsoft.com/office/officeart/2005/8/layout/hierarchy6"/>
    <dgm:cxn modelId="{5BAB0C71-05A8-4B9C-A577-0B14E4D8F51A}" type="presParOf" srcId="{1EB399B4-21BD-40A3-BE53-6A0AB87DCBF6}" destId="{398CC944-C33A-4C60-8004-69B5DC76D083}" srcOrd="1" destOrd="0" presId="urn:microsoft.com/office/officeart/2005/8/layout/hierarchy6"/>
    <dgm:cxn modelId="{BF179969-74DA-4CDB-9A2A-FD70DF49382B}" type="presParOf" srcId="{40D72E06-4F46-4D91-BCAF-0C1F160F7756}" destId="{9E5A2967-D755-4354-A831-6C64758F69E8}" srcOrd="2" destOrd="0" presId="urn:microsoft.com/office/officeart/2005/8/layout/hierarchy6"/>
    <dgm:cxn modelId="{0843FCC4-834B-4AE2-96A6-C1F3CF2D4785}" type="presParOf" srcId="{40D72E06-4F46-4D91-BCAF-0C1F160F7756}" destId="{AD1042E2-A13F-44BE-9F2B-4FCB60037F33}" srcOrd="3" destOrd="0" presId="urn:microsoft.com/office/officeart/2005/8/layout/hierarchy6"/>
    <dgm:cxn modelId="{9724BF23-2634-4ED9-AA03-996DC19E2C93}" type="presParOf" srcId="{AD1042E2-A13F-44BE-9F2B-4FCB60037F33}" destId="{32CDB003-DF18-4A1D-AD3B-818D0AD2E9CA}" srcOrd="0" destOrd="0" presId="urn:microsoft.com/office/officeart/2005/8/layout/hierarchy6"/>
    <dgm:cxn modelId="{0D3CB5EB-9BF0-4AE8-AF9F-8CFD23069233}" type="presParOf" srcId="{AD1042E2-A13F-44BE-9F2B-4FCB60037F33}" destId="{1E97E02E-8491-4026-86F2-F498AB779E38}" srcOrd="1" destOrd="0" presId="urn:microsoft.com/office/officeart/2005/8/layout/hierarchy6"/>
    <dgm:cxn modelId="{FE31A834-0F1F-4ABC-A895-47FB60AAED20}" type="presParOf" srcId="{96B7033C-69A4-4C0A-9A44-E711945EC59F}" destId="{F378E779-B5CE-44E4-A83A-F0E400186EFF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68FAD708-CAE3-401D-995E-E3ACCEE59691}" type="doc">
      <dgm:prSet loTypeId="urn:microsoft.com/office/officeart/2005/8/layout/hierarchy6" loCatId="hierarchy" qsTypeId="urn:microsoft.com/office/officeart/2005/8/quickstyle/simple3" qsCatId="simple" csTypeId="urn:microsoft.com/office/officeart/2005/8/colors/colorful1" csCatId="colorful" phldr="1"/>
      <dgm:spPr/>
      <dgm:t>
        <a:bodyPr/>
        <a:lstStyle/>
        <a:p>
          <a:endParaRPr lang="hr-HR"/>
        </a:p>
      </dgm:t>
    </dgm:pt>
    <dgm:pt modelId="{D94E1147-D91D-4A6F-81E8-846741A6FC8C}">
      <dgm:prSet phldrT="[Text]"/>
      <dgm:spPr>
        <a:solidFill>
          <a:schemeClr val="accent1">
            <a:lumMod val="60000"/>
            <a:lumOff val="40000"/>
          </a:schemeClr>
        </a:solidFill>
      </dgm:spPr>
      <dgm:t>
        <a:bodyPr/>
        <a:lstStyle/>
        <a:p>
          <a:r>
            <a:rPr lang="en-US" dirty="0" smtClean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rPr>
            <a:t>Vehicle</a:t>
          </a:r>
          <a:endParaRPr lang="hr-HR" dirty="0">
            <a:solidFill>
              <a:schemeClr val="bg1"/>
            </a:solidFill>
            <a:latin typeface="Segoe UI" panose="020B0502040204020203" pitchFamily="34" charset="0"/>
            <a:cs typeface="Segoe UI" panose="020B0502040204020203" pitchFamily="34" charset="0"/>
          </a:endParaRPr>
        </a:p>
      </dgm:t>
    </dgm:pt>
    <dgm:pt modelId="{EA08B664-3B55-4199-93F8-D85F2B31AEA2}" type="parTrans" cxnId="{2EA959BB-B9B1-473C-B85C-1155B8A1A662}">
      <dgm:prSet/>
      <dgm:spPr/>
      <dgm:t>
        <a:bodyPr/>
        <a:lstStyle/>
        <a:p>
          <a:endParaRPr lang="hr-HR">
            <a:latin typeface="Segoe UI" panose="020B0502040204020203" pitchFamily="34" charset="0"/>
            <a:cs typeface="Segoe UI" panose="020B0502040204020203" pitchFamily="34" charset="0"/>
          </a:endParaRPr>
        </a:p>
      </dgm:t>
    </dgm:pt>
    <dgm:pt modelId="{91797ED9-8E0D-4C74-812C-2B055FEB2F95}" type="sibTrans" cxnId="{2EA959BB-B9B1-473C-B85C-1155B8A1A662}">
      <dgm:prSet/>
      <dgm:spPr/>
      <dgm:t>
        <a:bodyPr/>
        <a:lstStyle/>
        <a:p>
          <a:endParaRPr lang="hr-HR">
            <a:latin typeface="Segoe UI" panose="020B0502040204020203" pitchFamily="34" charset="0"/>
            <a:cs typeface="Segoe UI" panose="020B0502040204020203" pitchFamily="34" charset="0"/>
          </a:endParaRPr>
        </a:p>
      </dgm:t>
    </dgm:pt>
    <dgm:pt modelId="{0CCD544E-D1F3-4CF5-853B-860CB8EB2931}">
      <dgm:prSet phldrT="[Text]"/>
      <dgm:spPr>
        <a:solidFill>
          <a:schemeClr val="accent2">
            <a:lumMod val="40000"/>
            <a:lumOff val="60000"/>
          </a:schemeClr>
        </a:solidFill>
      </dgm:spPr>
      <dgm:t>
        <a:bodyPr/>
        <a:lstStyle/>
        <a:p>
          <a:r>
            <a:rPr lang="en-US" dirty="0" smtClean="0">
              <a:latin typeface="Segoe UI" panose="020B0502040204020203" pitchFamily="34" charset="0"/>
              <a:cs typeface="Segoe UI" panose="020B0502040204020203" pitchFamily="34" charset="0"/>
            </a:rPr>
            <a:t>Car</a:t>
          </a:r>
          <a:endParaRPr lang="hr-HR" dirty="0">
            <a:latin typeface="Segoe UI" panose="020B0502040204020203" pitchFamily="34" charset="0"/>
            <a:cs typeface="Segoe UI" panose="020B0502040204020203" pitchFamily="34" charset="0"/>
          </a:endParaRPr>
        </a:p>
      </dgm:t>
    </dgm:pt>
    <dgm:pt modelId="{4D701F1B-5695-4F37-B3D6-2FE1012F631E}" type="parTrans" cxnId="{30B51A70-7A33-4093-A8EF-206D9748771F}">
      <dgm:prSet/>
      <dgm:spPr/>
      <dgm:t>
        <a:bodyPr/>
        <a:lstStyle/>
        <a:p>
          <a:endParaRPr lang="hr-HR">
            <a:latin typeface="Segoe UI" panose="020B0502040204020203" pitchFamily="34" charset="0"/>
            <a:cs typeface="Segoe UI" panose="020B0502040204020203" pitchFamily="34" charset="0"/>
          </a:endParaRPr>
        </a:p>
      </dgm:t>
    </dgm:pt>
    <dgm:pt modelId="{A3CD83AF-5383-49F5-99A8-A01C727CEC15}" type="sibTrans" cxnId="{30B51A70-7A33-4093-A8EF-206D9748771F}">
      <dgm:prSet/>
      <dgm:spPr/>
      <dgm:t>
        <a:bodyPr/>
        <a:lstStyle/>
        <a:p>
          <a:endParaRPr lang="hr-HR">
            <a:latin typeface="Segoe UI" panose="020B0502040204020203" pitchFamily="34" charset="0"/>
            <a:cs typeface="Segoe UI" panose="020B0502040204020203" pitchFamily="34" charset="0"/>
          </a:endParaRPr>
        </a:p>
      </dgm:t>
    </dgm:pt>
    <dgm:pt modelId="{64ECBD7B-69FF-4AEE-9110-3B5A264F9A31}">
      <dgm:prSet phldrT="[Text]"/>
      <dgm:spPr>
        <a:solidFill>
          <a:schemeClr val="accent2">
            <a:lumMod val="20000"/>
            <a:lumOff val="80000"/>
          </a:schemeClr>
        </a:solidFill>
      </dgm:spPr>
      <dgm:t>
        <a:bodyPr/>
        <a:lstStyle/>
        <a:p>
          <a:r>
            <a:rPr lang="en-US" dirty="0" smtClean="0">
              <a:latin typeface="Segoe UI" panose="020B0502040204020203" pitchFamily="34" charset="0"/>
              <a:cs typeface="Segoe UI" panose="020B0502040204020203" pitchFamily="34" charset="0"/>
            </a:rPr>
            <a:t>SUV</a:t>
          </a:r>
          <a:endParaRPr lang="hr-HR" dirty="0">
            <a:latin typeface="Segoe UI" panose="020B0502040204020203" pitchFamily="34" charset="0"/>
            <a:cs typeface="Segoe UI" panose="020B0502040204020203" pitchFamily="34" charset="0"/>
          </a:endParaRPr>
        </a:p>
      </dgm:t>
    </dgm:pt>
    <dgm:pt modelId="{5B323882-7A99-434E-BD9A-119BAD52ED47}" type="parTrans" cxnId="{EE18B28B-AA6C-45DE-9886-F0B634E7DC1E}">
      <dgm:prSet/>
      <dgm:spPr/>
      <dgm:t>
        <a:bodyPr/>
        <a:lstStyle/>
        <a:p>
          <a:endParaRPr lang="hr-HR">
            <a:latin typeface="Segoe UI" panose="020B0502040204020203" pitchFamily="34" charset="0"/>
            <a:cs typeface="Segoe UI" panose="020B0502040204020203" pitchFamily="34" charset="0"/>
          </a:endParaRPr>
        </a:p>
      </dgm:t>
    </dgm:pt>
    <dgm:pt modelId="{4F1E0D44-21BC-46E3-9716-C12323549AF9}" type="sibTrans" cxnId="{EE18B28B-AA6C-45DE-9886-F0B634E7DC1E}">
      <dgm:prSet/>
      <dgm:spPr/>
      <dgm:t>
        <a:bodyPr/>
        <a:lstStyle/>
        <a:p>
          <a:endParaRPr lang="hr-HR">
            <a:latin typeface="Segoe UI" panose="020B0502040204020203" pitchFamily="34" charset="0"/>
            <a:cs typeface="Segoe UI" panose="020B0502040204020203" pitchFamily="34" charset="0"/>
          </a:endParaRPr>
        </a:p>
      </dgm:t>
    </dgm:pt>
    <dgm:pt modelId="{E1ADD568-31E4-43CC-A059-73DA55D3214F}">
      <dgm:prSet phldrT="[Text]"/>
      <dgm:spPr>
        <a:solidFill>
          <a:schemeClr val="accent2">
            <a:lumMod val="20000"/>
            <a:lumOff val="80000"/>
          </a:schemeClr>
        </a:solidFill>
      </dgm:spPr>
      <dgm:t>
        <a:bodyPr/>
        <a:lstStyle/>
        <a:p>
          <a:r>
            <a:rPr lang="en-US" dirty="0" smtClean="0">
              <a:latin typeface="Segoe UI" panose="020B0502040204020203" pitchFamily="34" charset="0"/>
              <a:cs typeface="Segoe UI" panose="020B0502040204020203" pitchFamily="34" charset="0"/>
            </a:rPr>
            <a:t>Compact</a:t>
          </a:r>
          <a:endParaRPr lang="hr-HR" dirty="0">
            <a:latin typeface="Segoe UI" panose="020B0502040204020203" pitchFamily="34" charset="0"/>
            <a:cs typeface="Segoe UI" panose="020B0502040204020203" pitchFamily="34" charset="0"/>
          </a:endParaRPr>
        </a:p>
      </dgm:t>
    </dgm:pt>
    <dgm:pt modelId="{48719D65-7BB2-4157-80DF-538470F011F3}" type="parTrans" cxnId="{8DFE01E0-AF62-48E4-8D83-E18E75C7F50D}">
      <dgm:prSet/>
      <dgm:spPr/>
      <dgm:t>
        <a:bodyPr/>
        <a:lstStyle/>
        <a:p>
          <a:endParaRPr lang="hr-HR">
            <a:latin typeface="Segoe UI" panose="020B0502040204020203" pitchFamily="34" charset="0"/>
            <a:cs typeface="Segoe UI" panose="020B0502040204020203" pitchFamily="34" charset="0"/>
          </a:endParaRPr>
        </a:p>
      </dgm:t>
    </dgm:pt>
    <dgm:pt modelId="{92F5988F-CBF0-4E00-ABF4-532837BEC3FF}" type="sibTrans" cxnId="{8DFE01E0-AF62-48E4-8D83-E18E75C7F50D}">
      <dgm:prSet/>
      <dgm:spPr/>
      <dgm:t>
        <a:bodyPr/>
        <a:lstStyle/>
        <a:p>
          <a:endParaRPr lang="hr-HR">
            <a:latin typeface="Segoe UI" panose="020B0502040204020203" pitchFamily="34" charset="0"/>
            <a:cs typeface="Segoe UI" panose="020B0502040204020203" pitchFamily="34" charset="0"/>
          </a:endParaRPr>
        </a:p>
      </dgm:t>
    </dgm:pt>
    <dgm:pt modelId="{DA2B95BF-E83D-46D7-9818-9F235A67CE78}">
      <dgm:prSet phldrT="[Text]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en-US" dirty="0" smtClean="0">
              <a:latin typeface="Segoe UI" panose="020B0502040204020203" pitchFamily="34" charset="0"/>
              <a:cs typeface="Segoe UI" panose="020B0502040204020203" pitchFamily="34" charset="0"/>
            </a:rPr>
            <a:t>Boat</a:t>
          </a:r>
          <a:endParaRPr lang="hr-HR" dirty="0">
            <a:latin typeface="Segoe UI" panose="020B0502040204020203" pitchFamily="34" charset="0"/>
            <a:cs typeface="Segoe UI" panose="020B0502040204020203" pitchFamily="34" charset="0"/>
          </a:endParaRPr>
        </a:p>
      </dgm:t>
    </dgm:pt>
    <dgm:pt modelId="{329BB0C5-5C50-4A1A-B124-E0CA95CF0A3C}" type="parTrans" cxnId="{21FF45AB-9F7A-4A8F-9CEE-9575FB094D2C}">
      <dgm:prSet/>
      <dgm:spPr/>
      <dgm:t>
        <a:bodyPr/>
        <a:lstStyle/>
        <a:p>
          <a:endParaRPr lang="hr-HR">
            <a:latin typeface="Segoe UI" panose="020B0502040204020203" pitchFamily="34" charset="0"/>
            <a:cs typeface="Segoe UI" panose="020B0502040204020203" pitchFamily="34" charset="0"/>
          </a:endParaRPr>
        </a:p>
      </dgm:t>
    </dgm:pt>
    <dgm:pt modelId="{27E17600-AC16-4464-8A64-5F53811C223F}" type="sibTrans" cxnId="{21FF45AB-9F7A-4A8F-9CEE-9575FB094D2C}">
      <dgm:prSet/>
      <dgm:spPr/>
      <dgm:t>
        <a:bodyPr/>
        <a:lstStyle/>
        <a:p>
          <a:endParaRPr lang="hr-HR">
            <a:latin typeface="Segoe UI" panose="020B0502040204020203" pitchFamily="34" charset="0"/>
            <a:cs typeface="Segoe UI" panose="020B0502040204020203" pitchFamily="34" charset="0"/>
          </a:endParaRPr>
        </a:p>
      </dgm:t>
    </dgm:pt>
    <dgm:pt modelId="{D83326DC-B5CA-43BB-BE35-061DAA22BCA2}">
      <dgm:prSet phldrT="[Text]"/>
      <dgm:spPr>
        <a:solidFill>
          <a:schemeClr val="accent1">
            <a:lumMod val="20000"/>
            <a:lumOff val="80000"/>
          </a:schemeClr>
        </a:solidFill>
      </dgm:spPr>
      <dgm:t>
        <a:bodyPr/>
        <a:lstStyle/>
        <a:p>
          <a:r>
            <a:rPr lang="en-US" dirty="0" smtClean="0">
              <a:latin typeface="Segoe UI" panose="020B0502040204020203" pitchFamily="34" charset="0"/>
              <a:cs typeface="Segoe UI" panose="020B0502040204020203" pitchFamily="34" charset="0"/>
            </a:rPr>
            <a:t>Yacht</a:t>
          </a:r>
          <a:endParaRPr lang="hr-HR" dirty="0">
            <a:latin typeface="Segoe UI" panose="020B0502040204020203" pitchFamily="34" charset="0"/>
            <a:cs typeface="Segoe UI" panose="020B0502040204020203" pitchFamily="34" charset="0"/>
          </a:endParaRPr>
        </a:p>
      </dgm:t>
    </dgm:pt>
    <dgm:pt modelId="{07C601EC-5671-47C6-994D-13B5477FA1E5}" type="parTrans" cxnId="{CFDA1AF4-36BA-45ED-BACF-6925F6FFAA43}">
      <dgm:prSet/>
      <dgm:spPr/>
      <dgm:t>
        <a:bodyPr/>
        <a:lstStyle/>
        <a:p>
          <a:endParaRPr lang="hr-HR">
            <a:latin typeface="Segoe UI" panose="020B0502040204020203" pitchFamily="34" charset="0"/>
            <a:cs typeface="Segoe UI" panose="020B0502040204020203" pitchFamily="34" charset="0"/>
          </a:endParaRPr>
        </a:p>
      </dgm:t>
    </dgm:pt>
    <dgm:pt modelId="{0E9D59D5-C067-46D9-85BA-9394FDD368BE}" type="sibTrans" cxnId="{CFDA1AF4-36BA-45ED-BACF-6925F6FFAA43}">
      <dgm:prSet/>
      <dgm:spPr/>
      <dgm:t>
        <a:bodyPr/>
        <a:lstStyle/>
        <a:p>
          <a:endParaRPr lang="hr-HR">
            <a:latin typeface="Segoe UI" panose="020B0502040204020203" pitchFamily="34" charset="0"/>
            <a:cs typeface="Segoe UI" panose="020B0502040204020203" pitchFamily="34" charset="0"/>
          </a:endParaRPr>
        </a:p>
      </dgm:t>
    </dgm:pt>
    <dgm:pt modelId="{FD353DD8-2FC3-4F76-B6C1-AEE7964B967B}">
      <dgm:prSet phldrT="[Text]"/>
      <dgm:spPr>
        <a:solidFill>
          <a:schemeClr val="accent1">
            <a:lumMod val="20000"/>
            <a:lumOff val="80000"/>
          </a:schemeClr>
        </a:solidFill>
      </dgm:spPr>
      <dgm:t>
        <a:bodyPr/>
        <a:lstStyle/>
        <a:p>
          <a:r>
            <a:rPr lang="en-US" dirty="0" smtClean="0">
              <a:latin typeface="Segoe UI" panose="020B0502040204020203" pitchFamily="34" charset="0"/>
              <a:cs typeface="Segoe UI" panose="020B0502040204020203" pitchFamily="34" charset="0"/>
            </a:rPr>
            <a:t>Freighter</a:t>
          </a:r>
          <a:endParaRPr lang="hr-HR" dirty="0">
            <a:latin typeface="Segoe UI" panose="020B0502040204020203" pitchFamily="34" charset="0"/>
            <a:cs typeface="Segoe UI" panose="020B0502040204020203" pitchFamily="34" charset="0"/>
          </a:endParaRPr>
        </a:p>
      </dgm:t>
    </dgm:pt>
    <dgm:pt modelId="{F7F42C2D-C89A-436A-9414-B5CDE3EB08B3}" type="parTrans" cxnId="{85E3AC52-0DD0-4088-9502-A759A9E2B9AE}">
      <dgm:prSet/>
      <dgm:spPr/>
      <dgm:t>
        <a:bodyPr/>
        <a:lstStyle/>
        <a:p>
          <a:endParaRPr lang="hr-HR">
            <a:latin typeface="Segoe UI" panose="020B0502040204020203" pitchFamily="34" charset="0"/>
            <a:cs typeface="Segoe UI" panose="020B0502040204020203" pitchFamily="34" charset="0"/>
          </a:endParaRPr>
        </a:p>
      </dgm:t>
    </dgm:pt>
    <dgm:pt modelId="{3A9809B6-B86F-43AA-A472-26FF97F626B0}" type="sibTrans" cxnId="{85E3AC52-0DD0-4088-9502-A759A9E2B9AE}">
      <dgm:prSet/>
      <dgm:spPr/>
      <dgm:t>
        <a:bodyPr/>
        <a:lstStyle/>
        <a:p>
          <a:endParaRPr lang="hr-HR">
            <a:latin typeface="Segoe UI" panose="020B0502040204020203" pitchFamily="34" charset="0"/>
            <a:cs typeface="Segoe UI" panose="020B0502040204020203" pitchFamily="34" charset="0"/>
          </a:endParaRPr>
        </a:p>
      </dgm:t>
    </dgm:pt>
    <dgm:pt modelId="{96A69CBF-A3D8-4983-B853-E1658BC754FF}">
      <dgm:prSet phldrT="[Text]"/>
      <dgm:spPr>
        <a:solidFill>
          <a:schemeClr val="bg1">
            <a:lumMod val="75000"/>
          </a:schemeClr>
        </a:solidFill>
      </dgm:spPr>
      <dgm:t>
        <a:bodyPr/>
        <a:lstStyle/>
        <a:p>
          <a:r>
            <a:rPr lang="en-US" dirty="0" smtClean="0">
              <a:latin typeface="Segoe UI" panose="020B0502040204020203" pitchFamily="34" charset="0"/>
              <a:cs typeface="Segoe UI" panose="020B0502040204020203" pitchFamily="34" charset="0"/>
            </a:rPr>
            <a:t>Airplane</a:t>
          </a:r>
          <a:endParaRPr lang="hr-HR" dirty="0">
            <a:latin typeface="Segoe UI" panose="020B0502040204020203" pitchFamily="34" charset="0"/>
            <a:cs typeface="Segoe UI" panose="020B0502040204020203" pitchFamily="34" charset="0"/>
          </a:endParaRPr>
        </a:p>
      </dgm:t>
    </dgm:pt>
    <dgm:pt modelId="{C11D9697-ACA5-43A3-B183-DACBDBDFB5A6}" type="parTrans" cxnId="{76FD126A-56EB-4EA6-B916-2E83FFA3408E}">
      <dgm:prSet/>
      <dgm:spPr/>
      <dgm:t>
        <a:bodyPr/>
        <a:lstStyle/>
        <a:p>
          <a:endParaRPr lang="hr-HR">
            <a:latin typeface="Segoe UI" panose="020B0502040204020203" pitchFamily="34" charset="0"/>
            <a:cs typeface="Segoe UI" panose="020B0502040204020203" pitchFamily="34" charset="0"/>
          </a:endParaRPr>
        </a:p>
      </dgm:t>
    </dgm:pt>
    <dgm:pt modelId="{400FF21F-9D13-4E82-A613-5E9075D97764}" type="sibTrans" cxnId="{76FD126A-56EB-4EA6-B916-2E83FFA3408E}">
      <dgm:prSet/>
      <dgm:spPr/>
      <dgm:t>
        <a:bodyPr/>
        <a:lstStyle/>
        <a:p>
          <a:endParaRPr lang="hr-HR">
            <a:latin typeface="Segoe UI" panose="020B0502040204020203" pitchFamily="34" charset="0"/>
            <a:cs typeface="Segoe UI" panose="020B0502040204020203" pitchFamily="34" charset="0"/>
          </a:endParaRPr>
        </a:p>
      </dgm:t>
    </dgm:pt>
    <dgm:pt modelId="{F8E7F3CC-F9DD-412C-B422-54D9F3FC5AED}">
      <dgm:prSet phldrT="[Text]"/>
      <dgm:spPr>
        <a:solidFill>
          <a:schemeClr val="bg1">
            <a:lumMod val="85000"/>
          </a:schemeClr>
        </a:solidFill>
      </dgm:spPr>
      <dgm:t>
        <a:bodyPr/>
        <a:lstStyle/>
        <a:p>
          <a:r>
            <a:rPr lang="en-US" dirty="0" smtClean="0">
              <a:latin typeface="Segoe UI" panose="020B0502040204020203" pitchFamily="34" charset="0"/>
              <a:cs typeface="Segoe UI" panose="020B0502040204020203" pitchFamily="34" charset="0"/>
            </a:rPr>
            <a:t>Jet</a:t>
          </a:r>
          <a:endParaRPr lang="hr-HR" dirty="0">
            <a:latin typeface="Segoe UI" panose="020B0502040204020203" pitchFamily="34" charset="0"/>
            <a:cs typeface="Segoe UI" panose="020B0502040204020203" pitchFamily="34" charset="0"/>
          </a:endParaRPr>
        </a:p>
      </dgm:t>
    </dgm:pt>
    <dgm:pt modelId="{2D768571-9510-484C-9776-FC6FB439F0E2}" type="parTrans" cxnId="{AA5CBE38-67AF-4392-8EF2-2A7F5A9F20E7}">
      <dgm:prSet/>
      <dgm:spPr/>
      <dgm:t>
        <a:bodyPr/>
        <a:lstStyle/>
        <a:p>
          <a:endParaRPr lang="hr-HR">
            <a:latin typeface="Segoe UI" panose="020B0502040204020203" pitchFamily="34" charset="0"/>
            <a:cs typeface="Segoe UI" panose="020B0502040204020203" pitchFamily="34" charset="0"/>
          </a:endParaRPr>
        </a:p>
      </dgm:t>
    </dgm:pt>
    <dgm:pt modelId="{C864BD96-7144-452D-8141-0F6885896E3B}" type="sibTrans" cxnId="{AA5CBE38-67AF-4392-8EF2-2A7F5A9F20E7}">
      <dgm:prSet/>
      <dgm:spPr/>
      <dgm:t>
        <a:bodyPr/>
        <a:lstStyle/>
        <a:p>
          <a:endParaRPr lang="hr-HR">
            <a:latin typeface="Segoe UI" panose="020B0502040204020203" pitchFamily="34" charset="0"/>
            <a:cs typeface="Segoe UI" panose="020B0502040204020203" pitchFamily="34" charset="0"/>
          </a:endParaRPr>
        </a:p>
      </dgm:t>
    </dgm:pt>
    <dgm:pt modelId="{3D5981FC-05D5-4723-B88C-17C5496F3B96}">
      <dgm:prSet phldrT="[Text]"/>
      <dgm:spPr>
        <a:solidFill>
          <a:schemeClr val="bg1">
            <a:lumMod val="85000"/>
          </a:schemeClr>
        </a:solidFill>
      </dgm:spPr>
      <dgm:t>
        <a:bodyPr/>
        <a:lstStyle/>
        <a:p>
          <a:r>
            <a:rPr lang="en-US" dirty="0" smtClean="0">
              <a:latin typeface="Segoe UI" panose="020B0502040204020203" pitchFamily="34" charset="0"/>
              <a:cs typeface="Segoe UI" panose="020B0502040204020203" pitchFamily="34" charset="0"/>
            </a:rPr>
            <a:t>Turboprop</a:t>
          </a:r>
          <a:endParaRPr lang="hr-HR" dirty="0">
            <a:latin typeface="Segoe UI" panose="020B0502040204020203" pitchFamily="34" charset="0"/>
            <a:cs typeface="Segoe UI" panose="020B0502040204020203" pitchFamily="34" charset="0"/>
          </a:endParaRPr>
        </a:p>
      </dgm:t>
    </dgm:pt>
    <dgm:pt modelId="{502D1C80-F267-42CB-9A96-63B898993328}" type="parTrans" cxnId="{1CD54096-A953-4378-A021-C819D2E5D37A}">
      <dgm:prSet/>
      <dgm:spPr/>
      <dgm:t>
        <a:bodyPr/>
        <a:lstStyle/>
        <a:p>
          <a:endParaRPr lang="hr-HR">
            <a:latin typeface="Segoe UI" panose="020B0502040204020203" pitchFamily="34" charset="0"/>
            <a:cs typeface="Segoe UI" panose="020B0502040204020203" pitchFamily="34" charset="0"/>
          </a:endParaRPr>
        </a:p>
      </dgm:t>
    </dgm:pt>
    <dgm:pt modelId="{741519DD-9FC1-4EB3-BB18-D41B77BF463B}" type="sibTrans" cxnId="{1CD54096-A953-4378-A021-C819D2E5D37A}">
      <dgm:prSet/>
      <dgm:spPr/>
      <dgm:t>
        <a:bodyPr/>
        <a:lstStyle/>
        <a:p>
          <a:endParaRPr lang="hr-HR">
            <a:latin typeface="Segoe UI" panose="020B0502040204020203" pitchFamily="34" charset="0"/>
            <a:cs typeface="Segoe UI" panose="020B0502040204020203" pitchFamily="34" charset="0"/>
          </a:endParaRPr>
        </a:p>
      </dgm:t>
    </dgm:pt>
    <dgm:pt modelId="{5F46EEAD-E6FA-4EF3-9168-CF9306CE9288}">
      <dgm:prSet phldrT="[Text]"/>
      <dgm:spPr>
        <a:solidFill>
          <a:schemeClr val="bg2">
            <a:lumMod val="50000"/>
          </a:schemeClr>
        </a:solidFill>
      </dgm:spPr>
      <dgm:t>
        <a:bodyPr/>
        <a:lstStyle/>
        <a:p>
          <a:r>
            <a:rPr lang="en-US" dirty="0" smtClean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rPr>
            <a:t>Animal</a:t>
          </a:r>
          <a:endParaRPr lang="hr-HR" dirty="0">
            <a:solidFill>
              <a:schemeClr val="bg1"/>
            </a:solidFill>
            <a:latin typeface="Segoe UI" panose="020B0502040204020203" pitchFamily="34" charset="0"/>
            <a:cs typeface="Segoe UI" panose="020B0502040204020203" pitchFamily="34" charset="0"/>
          </a:endParaRPr>
        </a:p>
      </dgm:t>
    </dgm:pt>
    <dgm:pt modelId="{9468FFB4-26B5-430F-AA28-5B9F6F9BDC3D}" type="parTrans" cxnId="{B0829285-E8A1-4A71-8FF9-270622CCF201}">
      <dgm:prSet/>
      <dgm:spPr/>
      <dgm:t>
        <a:bodyPr/>
        <a:lstStyle/>
        <a:p>
          <a:endParaRPr lang="hr-HR">
            <a:latin typeface="Segoe UI" panose="020B0502040204020203" pitchFamily="34" charset="0"/>
            <a:cs typeface="Segoe UI" panose="020B0502040204020203" pitchFamily="34" charset="0"/>
          </a:endParaRPr>
        </a:p>
      </dgm:t>
    </dgm:pt>
    <dgm:pt modelId="{30706BB4-B8AA-4E6E-AB4B-2DE3DEEA1A1B}" type="sibTrans" cxnId="{B0829285-E8A1-4A71-8FF9-270622CCF201}">
      <dgm:prSet/>
      <dgm:spPr/>
      <dgm:t>
        <a:bodyPr/>
        <a:lstStyle/>
        <a:p>
          <a:endParaRPr lang="hr-HR">
            <a:latin typeface="Segoe UI" panose="020B0502040204020203" pitchFamily="34" charset="0"/>
            <a:cs typeface="Segoe UI" panose="020B0502040204020203" pitchFamily="34" charset="0"/>
          </a:endParaRPr>
        </a:p>
      </dgm:t>
    </dgm:pt>
    <dgm:pt modelId="{49D84AE6-3D87-402B-99FF-92F908F75875}">
      <dgm:prSet phldrT="[Text]"/>
      <dgm:spPr>
        <a:solidFill>
          <a:schemeClr val="bg2">
            <a:lumMod val="75000"/>
          </a:schemeClr>
        </a:solidFill>
      </dgm:spPr>
      <dgm:t>
        <a:bodyPr/>
        <a:lstStyle/>
        <a:p>
          <a:r>
            <a:rPr lang="en-US" dirty="0" smtClean="0">
              <a:latin typeface="Segoe UI" panose="020B0502040204020203" pitchFamily="34" charset="0"/>
              <a:cs typeface="Segoe UI" panose="020B0502040204020203" pitchFamily="34" charset="0"/>
            </a:rPr>
            <a:t>Mammal</a:t>
          </a:r>
          <a:endParaRPr lang="hr-HR" dirty="0">
            <a:latin typeface="Segoe UI" panose="020B0502040204020203" pitchFamily="34" charset="0"/>
            <a:cs typeface="Segoe UI" panose="020B0502040204020203" pitchFamily="34" charset="0"/>
          </a:endParaRPr>
        </a:p>
      </dgm:t>
    </dgm:pt>
    <dgm:pt modelId="{BC644023-BB70-4D10-9846-271F7F66B31D}" type="parTrans" cxnId="{CC4F74E3-4A13-4A12-B339-FB4428CDDAAA}">
      <dgm:prSet/>
      <dgm:spPr/>
      <dgm:t>
        <a:bodyPr/>
        <a:lstStyle/>
        <a:p>
          <a:endParaRPr lang="hr-HR">
            <a:latin typeface="Segoe UI" panose="020B0502040204020203" pitchFamily="34" charset="0"/>
            <a:cs typeface="Segoe UI" panose="020B0502040204020203" pitchFamily="34" charset="0"/>
          </a:endParaRPr>
        </a:p>
      </dgm:t>
    </dgm:pt>
    <dgm:pt modelId="{853B468B-3F6F-4808-AC95-E2D0E7234AC1}" type="sibTrans" cxnId="{CC4F74E3-4A13-4A12-B339-FB4428CDDAAA}">
      <dgm:prSet/>
      <dgm:spPr/>
      <dgm:t>
        <a:bodyPr/>
        <a:lstStyle/>
        <a:p>
          <a:endParaRPr lang="hr-HR">
            <a:latin typeface="Segoe UI" panose="020B0502040204020203" pitchFamily="34" charset="0"/>
            <a:cs typeface="Segoe UI" panose="020B0502040204020203" pitchFamily="34" charset="0"/>
          </a:endParaRPr>
        </a:p>
      </dgm:t>
    </dgm:pt>
    <dgm:pt modelId="{50DEA9A2-54CB-48B3-BBED-C384F6073A5B}">
      <dgm:prSet phldrT="[Text]"/>
      <dgm:spPr>
        <a:solidFill>
          <a:schemeClr val="accent6">
            <a:lumMod val="40000"/>
            <a:lumOff val="60000"/>
          </a:schemeClr>
        </a:solidFill>
      </dgm:spPr>
      <dgm:t>
        <a:bodyPr/>
        <a:lstStyle/>
        <a:p>
          <a:r>
            <a:rPr lang="en-US" dirty="0" smtClean="0">
              <a:latin typeface="Segoe UI" panose="020B0502040204020203" pitchFamily="34" charset="0"/>
              <a:cs typeface="Segoe UI" panose="020B0502040204020203" pitchFamily="34" charset="0"/>
            </a:rPr>
            <a:t>Bird</a:t>
          </a:r>
          <a:endParaRPr lang="hr-HR" dirty="0">
            <a:latin typeface="Segoe UI" panose="020B0502040204020203" pitchFamily="34" charset="0"/>
            <a:cs typeface="Segoe UI" panose="020B0502040204020203" pitchFamily="34" charset="0"/>
          </a:endParaRPr>
        </a:p>
      </dgm:t>
    </dgm:pt>
    <dgm:pt modelId="{63549367-525C-490E-80C8-D1E74865A721}" type="parTrans" cxnId="{F69A59BF-F8E9-4217-98FF-E67E19848A88}">
      <dgm:prSet/>
      <dgm:spPr/>
      <dgm:t>
        <a:bodyPr/>
        <a:lstStyle/>
        <a:p>
          <a:endParaRPr lang="hr-HR">
            <a:latin typeface="Segoe UI" panose="020B0502040204020203" pitchFamily="34" charset="0"/>
            <a:cs typeface="Segoe UI" panose="020B0502040204020203" pitchFamily="34" charset="0"/>
          </a:endParaRPr>
        </a:p>
      </dgm:t>
    </dgm:pt>
    <dgm:pt modelId="{33A16DA2-C4F8-4E8F-86CC-724E3763554B}" type="sibTrans" cxnId="{F69A59BF-F8E9-4217-98FF-E67E19848A88}">
      <dgm:prSet/>
      <dgm:spPr/>
      <dgm:t>
        <a:bodyPr/>
        <a:lstStyle/>
        <a:p>
          <a:endParaRPr lang="hr-HR">
            <a:latin typeface="Segoe UI" panose="020B0502040204020203" pitchFamily="34" charset="0"/>
            <a:cs typeface="Segoe UI" panose="020B0502040204020203" pitchFamily="34" charset="0"/>
          </a:endParaRPr>
        </a:p>
      </dgm:t>
    </dgm:pt>
    <dgm:pt modelId="{5BC69CE9-1206-40CF-A14A-73B35AC66627}">
      <dgm:prSet phldrT="[Text]"/>
      <dgm:spPr>
        <a:solidFill>
          <a:schemeClr val="accent3">
            <a:lumMod val="40000"/>
            <a:lumOff val="60000"/>
          </a:schemeClr>
        </a:solidFill>
      </dgm:spPr>
      <dgm:t>
        <a:bodyPr/>
        <a:lstStyle/>
        <a:p>
          <a:r>
            <a:rPr lang="en-US" dirty="0" smtClean="0">
              <a:latin typeface="Segoe UI" panose="020B0502040204020203" pitchFamily="34" charset="0"/>
              <a:cs typeface="Segoe UI" panose="020B0502040204020203" pitchFamily="34" charset="0"/>
            </a:rPr>
            <a:t>Fish</a:t>
          </a:r>
          <a:endParaRPr lang="hr-HR" dirty="0">
            <a:latin typeface="Segoe UI" panose="020B0502040204020203" pitchFamily="34" charset="0"/>
            <a:cs typeface="Segoe UI" panose="020B0502040204020203" pitchFamily="34" charset="0"/>
          </a:endParaRPr>
        </a:p>
      </dgm:t>
    </dgm:pt>
    <dgm:pt modelId="{C5747CB5-A4E2-4B93-A563-50EB1D9E80C1}" type="parTrans" cxnId="{2CF7EABC-DB52-41AB-88F7-A6CE6E3078D3}">
      <dgm:prSet/>
      <dgm:spPr/>
      <dgm:t>
        <a:bodyPr/>
        <a:lstStyle/>
        <a:p>
          <a:endParaRPr lang="hr-HR">
            <a:latin typeface="Segoe UI" panose="020B0502040204020203" pitchFamily="34" charset="0"/>
            <a:cs typeface="Segoe UI" panose="020B0502040204020203" pitchFamily="34" charset="0"/>
          </a:endParaRPr>
        </a:p>
      </dgm:t>
    </dgm:pt>
    <dgm:pt modelId="{AC986E1A-A685-4720-B5C0-B9EF77247D34}" type="sibTrans" cxnId="{2CF7EABC-DB52-41AB-88F7-A6CE6E3078D3}">
      <dgm:prSet/>
      <dgm:spPr/>
      <dgm:t>
        <a:bodyPr/>
        <a:lstStyle/>
        <a:p>
          <a:endParaRPr lang="hr-HR">
            <a:latin typeface="Segoe UI" panose="020B0502040204020203" pitchFamily="34" charset="0"/>
            <a:cs typeface="Segoe UI" panose="020B0502040204020203" pitchFamily="34" charset="0"/>
          </a:endParaRPr>
        </a:p>
      </dgm:t>
    </dgm:pt>
    <dgm:pt modelId="{B59E50C2-18FF-4A94-88F0-775ADC3B62FB}">
      <dgm:prSet phldrT="[Text]"/>
      <dgm:spPr>
        <a:solidFill>
          <a:schemeClr val="accent4">
            <a:lumMod val="75000"/>
          </a:schemeClr>
        </a:solidFill>
      </dgm:spPr>
      <dgm:t>
        <a:bodyPr/>
        <a:lstStyle/>
        <a:p>
          <a:r>
            <a:rPr lang="en-US" dirty="0" smtClean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rPr>
            <a:t>Object</a:t>
          </a:r>
          <a:endParaRPr lang="hr-HR" dirty="0">
            <a:solidFill>
              <a:schemeClr val="bg1"/>
            </a:solidFill>
            <a:latin typeface="Segoe UI" panose="020B0502040204020203" pitchFamily="34" charset="0"/>
            <a:cs typeface="Segoe UI" panose="020B0502040204020203" pitchFamily="34" charset="0"/>
          </a:endParaRPr>
        </a:p>
      </dgm:t>
    </dgm:pt>
    <dgm:pt modelId="{9D93A11B-16FC-4D7B-81EF-AAA978AA6C47}" type="parTrans" cxnId="{03BAB30B-79FE-4450-8A38-00030F7FCFB9}">
      <dgm:prSet/>
      <dgm:spPr/>
      <dgm:t>
        <a:bodyPr/>
        <a:lstStyle/>
        <a:p>
          <a:endParaRPr lang="hr-HR">
            <a:latin typeface="Segoe UI" panose="020B0502040204020203" pitchFamily="34" charset="0"/>
            <a:cs typeface="Segoe UI" panose="020B0502040204020203" pitchFamily="34" charset="0"/>
          </a:endParaRPr>
        </a:p>
      </dgm:t>
    </dgm:pt>
    <dgm:pt modelId="{B727A4E8-5D89-4C1B-8D07-F56F16BC81A4}" type="sibTrans" cxnId="{03BAB30B-79FE-4450-8A38-00030F7FCFB9}">
      <dgm:prSet/>
      <dgm:spPr/>
      <dgm:t>
        <a:bodyPr/>
        <a:lstStyle/>
        <a:p>
          <a:endParaRPr lang="hr-HR">
            <a:latin typeface="Segoe UI" panose="020B0502040204020203" pitchFamily="34" charset="0"/>
            <a:cs typeface="Segoe UI" panose="020B0502040204020203" pitchFamily="34" charset="0"/>
          </a:endParaRPr>
        </a:p>
      </dgm:t>
    </dgm:pt>
    <dgm:pt modelId="{03B974BF-99B6-401C-BA42-AAA560264FED}">
      <dgm:prSet phldrT="[Text]"/>
      <dgm:spPr>
        <a:solidFill>
          <a:schemeClr val="bg2">
            <a:lumMod val="90000"/>
          </a:schemeClr>
        </a:solidFill>
      </dgm:spPr>
      <dgm:t>
        <a:bodyPr/>
        <a:lstStyle/>
        <a:p>
          <a:r>
            <a:rPr lang="en-US" dirty="0" smtClean="0">
              <a:latin typeface="Segoe UI" panose="020B0502040204020203" pitchFamily="34" charset="0"/>
              <a:cs typeface="Segoe UI" panose="020B0502040204020203" pitchFamily="34" charset="0"/>
            </a:rPr>
            <a:t>Bat</a:t>
          </a:r>
          <a:endParaRPr lang="hr-HR" dirty="0">
            <a:latin typeface="Segoe UI" panose="020B0502040204020203" pitchFamily="34" charset="0"/>
            <a:cs typeface="Segoe UI" panose="020B0502040204020203" pitchFamily="34" charset="0"/>
          </a:endParaRPr>
        </a:p>
      </dgm:t>
    </dgm:pt>
    <dgm:pt modelId="{E8C155F9-9C3A-43AE-8D21-97D6C8C0C2EC}" type="parTrans" cxnId="{63F737BA-0B65-427D-95C6-FA710D09FF91}">
      <dgm:prSet/>
      <dgm:spPr/>
      <dgm:t>
        <a:bodyPr/>
        <a:lstStyle/>
        <a:p>
          <a:endParaRPr lang="hr-HR">
            <a:latin typeface="Segoe UI" panose="020B0502040204020203" pitchFamily="34" charset="0"/>
            <a:cs typeface="Segoe UI" panose="020B0502040204020203" pitchFamily="34" charset="0"/>
          </a:endParaRPr>
        </a:p>
      </dgm:t>
    </dgm:pt>
    <dgm:pt modelId="{FB5A0357-2AB0-44B3-887E-848A53403A0B}" type="sibTrans" cxnId="{63F737BA-0B65-427D-95C6-FA710D09FF91}">
      <dgm:prSet/>
      <dgm:spPr/>
      <dgm:t>
        <a:bodyPr/>
        <a:lstStyle/>
        <a:p>
          <a:endParaRPr lang="hr-HR">
            <a:latin typeface="Segoe UI" panose="020B0502040204020203" pitchFamily="34" charset="0"/>
            <a:cs typeface="Segoe UI" panose="020B0502040204020203" pitchFamily="34" charset="0"/>
          </a:endParaRPr>
        </a:p>
      </dgm:t>
    </dgm:pt>
    <dgm:pt modelId="{E7F9B42E-7D15-4895-B725-93BE523D6383}">
      <dgm:prSet phldrT="[Text]"/>
      <dgm:spPr>
        <a:solidFill>
          <a:schemeClr val="bg2">
            <a:lumMod val="90000"/>
          </a:schemeClr>
        </a:solidFill>
      </dgm:spPr>
      <dgm:t>
        <a:bodyPr/>
        <a:lstStyle/>
        <a:p>
          <a:r>
            <a:rPr lang="en-US" dirty="0" smtClean="0">
              <a:latin typeface="Segoe UI" panose="020B0502040204020203" pitchFamily="34" charset="0"/>
              <a:cs typeface="Segoe UI" panose="020B0502040204020203" pitchFamily="34" charset="0"/>
            </a:rPr>
            <a:t>Cow</a:t>
          </a:r>
          <a:endParaRPr lang="hr-HR" dirty="0">
            <a:latin typeface="Segoe UI" panose="020B0502040204020203" pitchFamily="34" charset="0"/>
            <a:cs typeface="Segoe UI" panose="020B0502040204020203" pitchFamily="34" charset="0"/>
          </a:endParaRPr>
        </a:p>
      </dgm:t>
    </dgm:pt>
    <dgm:pt modelId="{B30E253B-A996-4D38-993D-F6AB1A4A0125}" type="parTrans" cxnId="{168578A2-304D-46EF-ACFD-DA0AD1185F2D}">
      <dgm:prSet/>
      <dgm:spPr/>
      <dgm:t>
        <a:bodyPr/>
        <a:lstStyle/>
        <a:p>
          <a:endParaRPr lang="hr-HR">
            <a:latin typeface="Segoe UI" panose="020B0502040204020203" pitchFamily="34" charset="0"/>
            <a:cs typeface="Segoe UI" panose="020B0502040204020203" pitchFamily="34" charset="0"/>
          </a:endParaRPr>
        </a:p>
      </dgm:t>
    </dgm:pt>
    <dgm:pt modelId="{E9DEE1CE-D652-494A-83B2-E4B5FA40B9D3}" type="sibTrans" cxnId="{168578A2-304D-46EF-ACFD-DA0AD1185F2D}">
      <dgm:prSet/>
      <dgm:spPr/>
      <dgm:t>
        <a:bodyPr/>
        <a:lstStyle/>
        <a:p>
          <a:endParaRPr lang="hr-HR">
            <a:latin typeface="Segoe UI" panose="020B0502040204020203" pitchFamily="34" charset="0"/>
            <a:cs typeface="Segoe UI" panose="020B0502040204020203" pitchFamily="34" charset="0"/>
          </a:endParaRPr>
        </a:p>
      </dgm:t>
    </dgm:pt>
    <dgm:pt modelId="{58AA39AD-5424-4968-A9FB-3872933734CB}">
      <dgm:prSet phldrT="[Text]"/>
      <dgm:spPr>
        <a:solidFill>
          <a:schemeClr val="accent6">
            <a:lumMod val="20000"/>
            <a:lumOff val="80000"/>
          </a:schemeClr>
        </a:solidFill>
      </dgm:spPr>
      <dgm:t>
        <a:bodyPr/>
        <a:lstStyle/>
        <a:p>
          <a:r>
            <a:rPr lang="en-US" dirty="0" smtClean="0">
              <a:latin typeface="Segoe UI" panose="020B0502040204020203" pitchFamily="34" charset="0"/>
              <a:cs typeface="Segoe UI" panose="020B0502040204020203" pitchFamily="34" charset="0"/>
            </a:rPr>
            <a:t>Eagle</a:t>
          </a:r>
          <a:endParaRPr lang="hr-HR" dirty="0">
            <a:latin typeface="Segoe UI" panose="020B0502040204020203" pitchFamily="34" charset="0"/>
            <a:cs typeface="Segoe UI" panose="020B0502040204020203" pitchFamily="34" charset="0"/>
          </a:endParaRPr>
        </a:p>
      </dgm:t>
    </dgm:pt>
    <dgm:pt modelId="{5E9BE1D2-072D-4AD4-B1E7-0358D22C1FAB}" type="parTrans" cxnId="{9BBA86F8-3EE4-476C-A25D-7B40F620DE82}">
      <dgm:prSet/>
      <dgm:spPr/>
      <dgm:t>
        <a:bodyPr/>
        <a:lstStyle/>
        <a:p>
          <a:endParaRPr lang="hr-HR">
            <a:latin typeface="Segoe UI" panose="020B0502040204020203" pitchFamily="34" charset="0"/>
            <a:cs typeface="Segoe UI" panose="020B0502040204020203" pitchFamily="34" charset="0"/>
          </a:endParaRPr>
        </a:p>
      </dgm:t>
    </dgm:pt>
    <dgm:pt modelId="{51294DE3-591C-42E3-8C68-165260E062F9}" type="sibTrans" cxnId="{9BBA86F8-3EE4-476C-A25D-7B40F620DE82}">
      <dgm:prSet/>
      <dgm:spPr/>
      <dgm:t>
        <a:bodyPr/>
        <a:lstStyle/>
        <a:p>
          <a:endParaRPr lang="hr-HR">
            <a:latin typeface="Segoe UI" panose="020B0502040204020203" pitchFamily="34" charset="0"/>
            <a:cs typeface="Segoe UI" panose="020B0502040204020203" pitchFamily="34" charset="0"/>
          </a:endParaRPr>
        </a:p>
      </dgm:t>
    </dgm:pt>
    <dgm:pt modelId="{8E38BDAC-F8B7-4762-BEDE-E3D2420CD2AE}">
      <dgm:prSet phldrT="[Text]"/>
      <dgm:spPr>
        <a:solidFill>
          <a:schemeClr val="accent6">
            <a:lumMod val="20000"/>
            <a:lumOff val="80000"/>
          </a:schemeClr>
        </a:solidFill>
      </dgm:spPr>
      <dgm:t>
        <a:bodyPr/>
        <a:lstStyle/>
        <a:p>
          <a:r>
            <a:rPr lang="en-US" dirty="0" smtClean="0">
              <a:latin typeface="Segoe UI" panose="020B0502040204020203" pitchFamily="34" charset="0"/>
              <a:cs typeface="Segoe UI" panose="020B0502040204020203" pitchFamily="34" charset="0"/>
            </a:rPr>
            <a:t>Penguin</a:t>
          </a:r>
          <a:endParaRPr lang="hr-HR" dirty="0">
            <a:latin typeface="Segoe UI" panose="020B0502040204020203" pitchFamily="34" charset="0"/>
            <a:cs typeface="Segoe UI" panose="020B0502040204020203" pitchFamily="34" charset="0"/>
          </a:endParaRPr>
        </a:p>
      </dgm:t>
    </dgm:pt>
    <dgm:pt modelId="{65EC2556-782C-41E8-B0EF-89840242E847}" type="parTrans" cxnId="{C2C13BEF-C591-42F4-937B-8EA5D69FD99D}">
      <dgm:prSet/>
      <dgm:spPr/>
      <dgm:t>
        <a:bodyPr/>
        <a:lstStyle/>
        <a:p>
          <a:endParaRPr lang="hr-HR">
            <a:latin typeface="Segoe UI" panose="020B0502040204020203" pitchFamily="34" charset="0"/>
            <a:cs typeface="Segoe UI" panose="020B0502040204020203" pitchFamily="34" charset="0"/>
          </a:endParaRPr>
        </a:p>
      </dgm:t>
    </dgm:pt>
    <dgm:pt modelId="{C7A4F7E2-1D1F-4A11-8BE6-FE397581A0E3}" type="sibTrans" cxnId="{C2C13BEF-C591-42F4-937B-8EA5D69FD99D}">
      <dgm:prSet/>
      <dgm:spPr/>
      <dgm:t>
        <a:bodyPr/>
        <a:lstStyle/>
        <a:p>
          <a:endParaRPr lang="hr-HR">
            <a:latin typeface="Segoe UI" panose="020B0502040204020203" pitchFamily="34" charset="0"/>
            <a:cs typeface="Segoe UI" panose="020B0502040204020203" pitchFamily="34" charset="0"/>
          </a:endParaRPr>
        </a:p>
      </dgm:t>
    </dgm:pt>
    <dgm:pt modelId="{83394EC2-6D23-4711-956A-010171DE92A3}">
      <dgm:prSet phldrT="[Text]"/>
      <dgm:spPr>
        <a:solidFill>
          <a:schemeClr val="accent3">
            <a:lumMod val="20000"/>
            <a:lumOff val="80000"/>
          </a:schemeClr>
        </a:solidFill>
      </dgm:spPr>
      <dgm:t>
        <a:bodyPr/>
        <a:lstStyle/>
        <a:p>
          <a:r>
            <a:rPr lang="en-US" dirty="0" smtClean="0">
              <a:latin typeface="Segoe UI" panose="020B0502040204020203" pitchFamily="34" charset="0"/>
              <a:cs typeface="Segoe UI" panose="020B0502040204020203" pitchFamily="34" charset="0"/>
            </a:rPr>
            <a:t>Shark</a:t>
          </a:r>
          <a:endParaRPr lang="hr-HR" dirty="0">
            <a:latin typeface="Segoe UI" panose="020B0502040204020203" pitchFamily="34" charset="0"/>
            <a:cs typeface="Segoe UI" panose="020B0502040204020203" pitchFamily="34" charset="0"/>
          </a:endParaRPr>
        </a:p>
      </dgm:t>
    </dgm:pt>
    <dgm:pt modelId="{BF1751D4-63CA-42C6-BAEA-A2E39C9A58E1}" type="parTrans" cxnId="{544E1BA6-75D4-400E-9C5B-3BE221D711B6}">
      <dgm:prSet/>
      <dgm:spPr/>
      <dgm:t>
        <a:bodyPr/>
        <a:lstStyle/>
        <a:p>
          <a:endParaRPr lang="hr-HR">
            <a:latin typeface="Segoe UI" panose="020B0502040204020203" pitchFamily="34" charset="0"/>
            <a:cs typeface="Segoe UI" panose="020B0502040204020203" pitchFamily="34" charset="0"/>
          </a:endParaRPr>
        </a:p>
      </dgm:t>
    </dgm:pt>
    <dgm:pt modelId="{579DBC41-6AF3-4530-86B8-BF00108257C9}" type="sibTrans" cxnId="{544E1BA6-75D4-400E-9C5B-3BE221D711B6}">
      <dgm:prSet/>
      <dgm:spPr/>
      <dgm:t>
        <a:bodyPr/>
        <a:lstStyle/>
        <a:p>
          <a:endParaRPr lang="hr-HR">
            <a:latin typeface="Segoe UI" panose="020B0502040204020203" pitchFamily="34" charset="0"/>
            <a:cs typeface="Segoe UI" panose="020B0502040204020203" pitchFamily="34" charset="0"/>
          </a:endParaRPr>
        </a:p>
      </dgm:t>
    </dgm:pt>
    <dgm:pt modelId="{E39309E6-4031-4201-BDE0-2440CC74F7D2}">
      <dgm:prSet phldrT="[Text]"/>
      <dgm:spPr>
        <a:solidFill>
          <a:schemeClr val="accent3">
            <a:lumMod val="20000"/>
            <a:lumOff val="80000"/>
          </a:schemeClr>
        </a:solidFill>
      </dgm:spPr>
      <dgm:t>
        <a:bodyPr/>
        <a:lstStyle/>
        <a:p>
          <a:r>
            <a:rPr lang="en-US" dirty="0" smtClean="0">
              <a:latin typeface="Segoe UI" panose="020B0502040204020203" pitchFamily="34" charset="0"/>
              <a:cs typeface="Segoe UI" panose="020B0502040204020203" pitchFamily="34" charset="0"/>
            </a:rPr>
            <a:t>Salmon</a:t>
          </a:r>
          <a:endParaRPr lang="hr-HR" dirty="0">
            <a:latin typeface="Segoe UI" panose="020B0502040204020203" pitchFamily="34" charset="0"/>
            <a:cs typeface="Segoe UI" panose="020B0502040204020203" pitchFamily="34" charset="0"/>
          </a:endParaRPr>
        </a:p>
      </dgm:t>
    </dgm:pt>
    <dgm:pt modelId="{657616C8-E058-4676-B310-948FAFC73282}" type="parTrans" cxnId="{2E098373-B34E-4E0F-B1AA-52B794048B78}">
      <dgm:prSet/>
      <dgm:spPr/>
      <dgm:t>
        <a:bodyPr/>
        <a:lstStyle/>
        <a:p>
          <a:endParaRPr lang="hr-HR">
            <a:latin typeface="Segoe UI" panose="020B0502040204020203" pitchFamily="34" charset="0"/>
            <a:cs typeface="Segoe UI" panose="020B0502040204020203" pitchFamily="34" charset="0"/>
          </a:endParaRPr>
        </a:p>
      </dgm:t>
    </dgm:pt>
    <dgm:pt modelId="{2CF202D9-195E-4775-B00A-D8A42F77444A}" type="sibTrans" cxnId="{2E098373-B34E-4E0F-B1AA-52B794048B78}">
      <dgm:prSet/>
      <dgm:spPr/>
      <dgm:t>
        <a:bodyPr/>
        <a:lstStyle/>
        <a:p>
          <a:endParaRPr lang="hr-HR">
            <a:latin typeface="Segoe UI" panose="020B0502040204020203" pitchFamily="34" charset="0"/>
            <a:cs typeface="Segoe UI" panose="020B0502040204020203" pitchFamily="34" charset="0"/>
          </a:endParaRPr>
        </a:p>
      </dgm:t>
    </dgm:pt>
    <dgm:pt modelId="{96B7033C-69A4-4C0A-9A44-E711945EC59F}" type="pres">
      <dgm:prSet presAssocID="{68FAD708-CAE3-401D-995E-E3ACCEE59691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hr-HR"/>
        </a:p>
      </dgm:t>
    </dgm:pt>
    <dgm:pt modelId="{88F4772F-A097-4F61-ADC5-73CC3606AC83}" type="pres">
      <dgm:prSet presAssocID="{68FAD708-CAE3-401D-995E-E3ACCEE59691}" presName="hierFlow" presStyleCnt="0"/>
      <dgm:spPr/>
    </dgm:pt>
    <dgm:pt modelId="{26F2EF6B-FFD0-4BDC-8B6D-510076D100F0}" type="pres">
      <dgm:prSet presAssocID="{68FAD708-CAE3-401D-995E-E3ACCEE59691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0987C11D-4A46-406B-83DC-DE79C3AEEE09}" type="pres">
      <dgm:prSet presAssocID="{B59E50C2-18FF-4A94-88F0-775ADC3B62FB}" presName="Name14" presStyleCnt="0"/>
      <dgm:spPr/>
    </dgm:pt>
    <dgm:pt modelId="{C09717BE-16A1-4656-BA9D-7D9241C72F69}" type="pres">
      <dgm:prSet presAssocID="{B59E50C2-18FF-4A94-88F0-775ADC3B62FB}" presName="level1Shape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hr-HR"/>
        </a:p>
      </dgm:t>
    </dgm:pt>
    <dgm:pt modelId="{9D8404CB-DB58-4E65-B7BA-BC7F9077998E}" type="pres">
      <dgm:prSet presAssocID="{B59E50C2-18FF-4A94-88F0-775ADC3B62FB}" presName="hierChild2" presStyleCnt="0"/>
      <dgm:spPr/>
    </dgm:pt>
    <dgm:pt modelId="{0F53A51F-00EB-4678-BAAF-6F9F1B1ED5BD}" type="pres">
      <dgm:prSet presAssocID="{EA08B664-3B55-4199-93F8-D85F2B31AEA2}" presName="Name19" presStyleLbl="parChTrans1D2" presStyleIdx="0" presStyleCnt="2"/>
      <dgm:spPr/>
      <dgm:t>
        <a:bodyPr/>
        <a:lstStyle/>
        <a:p>
          <a:endParaRPr lang="hr-HR"/>
        </a:p>
      </dgm:t>
    </dgm:pt>
    <dgm:pt modelId="{CA837486-F8B7-4B1B-B411-F1B797A808AA}" type="pres">
      <dgm:prSet presAssocID="{D94E1147-D91D-4A6F-81E8-846741A6FC8C}" presName="Name21" presStyleCnt="0"/>
      <dgm:spPr/>
    </dgm:pt>
    <dgm:pt modelId="{C6458BA2-D6BC-4988-A6D6-52258FDFB52E}" type="pres">
      <dgm:prSet presAssocID="{D94E1147-D91D-4A6F-81E8-846741A6FC8C}" presName="level2Shape" presStyleLbl="node2" presStyleIdx="0" presStyleCnt="2"/>
      <dgm:spPr/>
      <dgm:t>
        <a:bodyPr/>
        <a:lstStyle/>
        <a:p>
          <a:endParaRPr lang="hr-HR"/>
        </a:p>
      </dgm:t>
    </dgm:pt>
    <dgm:pt modelId="{CF11CAD8-1932-46C3-9955-2217C4E21851}" type="pres">
      <dgm:prSet presAssocID="{D94E1147-D91D-4A6F-81E8-846741A6FC8C}" presName="hierChild3" presStyleCnt="0"/>
      <dgm:spPr/>
    </dgm:pt>
    <dgm:pt modelId="{B8C534FB-5308-4595-A382-B47269D2D204}" type="pres">
      <dgm:prSet presAssocID="{4D701F1B-5695-4F37-B3D6-2FE1012F631E}" presName="Name19" presStyleLbl="parChTrans1D3" presStyleIdx="0" presStyleCnt="6"/>
      <dgm:spPr/>
      <dgm:t>
        <a:bodyPr/>
        <a:lstStyle/>
        <a:p>
          <a:endParaRPr lang="hr-HR"/>
        </a:p>
      </dgm:t>
    </dgm:pt>
    <dgm:pt modelId="{CF26F77B-343C-4752-A6E8-23A502924FEB}" type="pres">
      <dgm:prSet presAssocID="{0CCD544E-D1F3-4CF5-853B-860CB8EB2931}" presName="Name21" presStyleCnt="0"/>
      <dgm:spPr/>
    </dgm:pt>
    <dgm:pt modelId="{262F64A6-63BC-4962-A538-004A5F1E3F71}" type="pres">
      <dgm:prSet presAssocID="{0CCD544E-D1F3-4CF5-853B-860CB8EB2931}" presName="level2Shape" presStyleLbl="node3" presStyleIdx="0" presStyleCnt="6"/>
      <dgm:spPr/>
      <dgm:t>
        <a:bodyPr/>
        <a:lstStyle/>
        <a:p>
          <a:endParaRPr lang="hr-HR"/>
        </a:p>
      </dgm:t>
    </dgm:pt>
    <dgm:pt modelId="{F5240C38-75A4-405B-B86E-1DB8968ED30B}" type="pres">
      <dgm:prSet presAssocID="{0CCD544E-D1F3-4CF5-853B-860CB8EB2931}" presName="hierChild3" presStyleCnt="0"/>
      <dgm:spPr/>
    </dgm:pt>
    <dgm:pt modelId="{1517453B-D16A-449C-9867-2D6DC31F5D45}" type="pres">
      <dgm:prSet presAssocID="{5B323882-7A99-434E-BD9A-119BAD52ED47}" presName="Name19" presStyleLbl="parChTrans1D4" presStyleIdx="0" presStyleCnt="12"/>
      <dgm:spPr/>
      <dgm:t>
        <a:bodyPr/>
        <a:lstStyle/>
        <a:p>
          <a:endParaRPr lang="hr-HR"/>
        </a:p>
      </dgm:t>
    </dgm:pt>
    <dgm:pt modelId="{C2C2FA26-5CEE-478C-B456-12F62A39C79D}" type="pres">
      <dgm:prSet presAssocID="{64ECBD7B-69FF-4AEE-9110-3B5A264F9A31}" presName="Name21" presStyleCnt="0"/>
      <dgm:spPr/>
    </dgm:pt>
    <dgm:pt modelId="{089A1A82-B9C7-49F4-9303-30BF2F2376DD}" type="pres">
      <dgm:prSet presAssocID="{64ECBD7B-69FF-4AEE-9110-3B5A264F9A31}" presName="level2Shape" presStyleLbl="node4" presStyleIdx="0" presStyleCnt="12"/>
      <dgm:spPr/>
      <dgm:t>
        <a:bodyPr/>
        <a:lstStyle/>
        <a:p>
          <a:endParaRPr lang="hr-HR"/>
        </a:p>
      </dgm:t>
    </dgm:pt>
    <dgm:pt modelId="{A32755EC-99D3-4F6F-B5EB-A202407E178C}" type="pres">
      <dgm:prSet presAssocID="{64ECBD7B-69FF-4AEE-9110-3B5A264F9A31}" presName="hierChild3" presStyleCnt="0"/>
      <dgm:spPr/>
    </dgm:pt>
    <dgm:pt modelId="{5EAF9E59-3FE8-469E-AC07-DA381520815D}" type="pres">
      <dgm:prSet presAssocID="{48719D65-7BB2-4157-80DF-538470F011F3}" presName="Name19" presStyleLbl="parChTrans1D4" presStyleIdx="1" presStyleCnt="12"/>
      <dgm:spPr/>
      <dgm:t>
        <a:bodyPr/>
        <a:lstStyle/>
        <a:p>
          <a:endParaRPr lang="hr-HR"/>
        </a:p>
      </dgm:t>
    </dgm:pt>
    <dgm:pt modelId="{D925960B-A5E0-4212-BF33-D6F113DF19D1}" type="pres">
      <dgm:prSet presAssocID="{E1ADD568-31E4-43CC-A059-73DA55D3214F}" presName="Name21" presStyleCnt="0"/>
      <dgm:spPr/>
    </dgm:pt>
    <dgm:pt modelId="{964FF39D-17A3-495D-BB64-A9F8C3F9CBAC}" type="pres">
      <dgm:prSet presAssocID="{E1ADD568-31E4-43CC-A059-73DA55D3214F}" presName="level2Shape" presStyleLbl="node4" presStyleIdx="1" presStyleCnt="12"/>
      <dgm:spPr/>
      <dgm:t>
        <a:bodyPr/>
        <a:lstStyle/>
        <a:p>
          <a:endParaRPr lang="hr-HR"/>
        </a:p>
      </dgm:t>
    </dgm:pt>
    <dgm:pt modelId="{39BB7421-C9A1-4229-B328-E9ED8F4727F2}" type="pres">
      <dgm:prSet presAssocID="{E1ADD568-31E4-43CC-A059-73DA55D3214F}" presName="hierChild3" presStyleCnt="0"/>
      <dgm:spPr/>
    </dgm:pt>
    <dgm:pt modelId="{0921621E-C675-4EA5-901C-85EBE208B217}" type="pres">
      <dgm:prSet presAssocID="{329BB0C5-5C50-4A1A-B124-E0CA95CF0A3C}" presName="Name19" presStyleLbl="parChTrans1D3" presStyleIdx="1" presStyleCnt="6"/>
      <dgm:spPr/>
      <dgm:t>
        <a:bodyPr/>
        <a:lstStyle/>
        <a:p>
          <a:endParaRPr lang="hr-HR"/>
        </a:p>
      </dgm:t>
    </dgm:pt>
    <dgm:pt modelId="{61E80EC7-AFC0-4B29-8250-67573FD13374}" type="pres">
      <dgm:prSet presAssocID="{DA2B95BF-E83D-46D7-9818-9F235A67CE78}" presName="Name21" presStyleCnt="0"/>
      <dgm:spPr/>
    </dgm:pt>
    <dgm:pt modelId="{84A64238-DEF8-4170-8DD0-A7B92065A502}" type="pres">
      <dgm:prSet presAssocID="{DA2B95BF-E83D-46D7-9818-9F235A67CE78}" presName="level2Shape" presStyleLbl="node3" presStyleIdx="1" presStyleCnt="6"/>
      <dgm:spPr/>
      <dgm:t>
        <a:bodyPr/>
        <a:lstStyle/>
        <a:p>
          <a:endParaRPr lang="hr-HR"/>
        </a:p>
      </dgm:t>
    </dgm:pt>
    <dgm:pt modelId="{8D059D12-FC52-48CD-984D-56BDDB8D6269}" type="pres">
      <dgm:prSet presAssocID="{DA2B95BF-E83D-46D7-9818-9F235A67CE78}" presName="hierChild3" presStyleCnt="0"/>
      <dgm:spPr/>
    </dgm:pt>
    <dgm:pt modelId="{9AB9FDEE-3E15-4E76-A438-2C2A217E6B05}" type="pres">
      <dgm:prSet presAssocID="{07C601EC-5671-47C6-994D-13B5477FA1E5}" presName="Name19" presStyleLbl="parChTrans1D4" presStyleIdx="2" presStyleCnt="12"/>
      <dgm:spPr/>
      <dgm:t>
        <a:bodyPr/>
        <a:lstStyle/>
        <a:p>
          <a:endParaRPr lang="hr-HR"/>
        </a:p>
      </dgm:t>
    </dgm:pt>
    <dgm:pt modelId="{D29F3940-BF82-4039-8398-8FB2E0C74130}" type="pres">
      <dgm:prSet presAssocID="{D83326DC-B5CA-43BB-BE35-061DAA22BCA2}" presName="Name21" presStyleCnt="0"/>
      <dgm:spPr/>
    </dgm:pt>
    <dgm:pt modelId="{B5450A9A-5A1B-4099-B88A-854E5FB29498}" type="pres">
      <dgm:prSet presAssocID="{D83326DC-B5CA-43BB-BE35-061DAA22BCA2}" presName="level2Shape" presStyleLbl="node4" presStyleIdx="2" presStyleCnt="12"/>
      <dgm:spPr/>
      <dgm:t>
        <a:bodyPr/>
        <a:lstStyle/>
        <a:p>
          <a:endParaRPr lang="hr-HR"/>
        </a:p>
      </dgm:t>
    </dgm:pt>
    <dgm:pt modelId="{8554FF7C-EA4F-436E-ABEE-1444126E8EEC}" type="pres">
      <dgm:prSet presAssocID="{D83326DC-B5CA-43BB-BE35-061DAA22BCA2}" presName="hierChild3" presStyleCnt="0"/>
      <dgm:spPr/>
    </dgm:pt>
    <dgm:pt modelId="{399B160D-ABA4-4CED-9B3D-5226B320DF85}" type="pres">
      <dgm:prSet presAssocID="{F7F42C2D-C89A-436A-9414-B5CDE3EB08B3}" presName="Name19" presStyleLbl="parChTrans1D4" presStyleIdx="3" presStyleCnt="12"/>
      <dgm:spPr/>
      <dgm:t>
        <a:bodyPr/>
        <a:lstStyle/>
        <a:p>
          <a:endParaRPr lang="hr-HR"/>
        </a:p>
      </dgm:t>
    </dgm:pt>
    <dgm:pt modelId="{5BF9CB59-1811-4D25-98D9-B0808C1C7077}" type="pres">
      <dgm:prSet presAssocID="{FD353DD8-2FC3-4F76-B6C1-AEE7964B967B}" presName="Name21" presStyleCnt="0"/>
      <dgm:spPr/>
    </dgm:pt>
    <dgm:pt modelId="{9016728A-788C-49BA-9A23-A179A204E4DD}" type="pres">
      <dgm:prSet presAssocID="{FD353DD8-2FC3-4F76-B6C1-AEE7964B967B}" presName="level2Shape" presStyleLbl="node4" presStyleIdx="3" presStyleCnt="12"/>
      <dgm:spPr/>
      <dgm:t>
        <a:bodyPr/>
        <a:lstStyle/>
        <a:p>
          <a:endParaRPr lang="hr-HR"/>
        </a:p>
      </dgm:t>
    </dgm:pt>
    <dgm:pt modelId="{2867850D-017C-4D88-BD0C-1FB328674011}" type="pres">
      <dgm:prSet presAssocID="{FD353DD8-2FC3-4F76-B6C1-AEE7964B967B}" presName="hierChild3" presStyleCnt="0"/>
      <dgm:spPr/>
    </dgm:pt>
    <dgm:pt modelId="{FB885237-DC19-4E7A-9D6B-2D077678F346}" type="pres">
      <dgm:prSet presAssocID="{C11D9697-ACA5-43A3-B183-DACBDBDFB5A6}" presName="Name19" presStyleLbl="parChTrans1D3" presStyleIdx="2" presStyleCnt="6"/>
      <dgm:spPr/>
      <dgm:t>
        <a:bodyPr/>
        <a:lstStyle/>
        <a:p>
          <a:endParaRPr lang="hr-HR"/>
        </a:p>
      </dgm:t>
    </dgm:pt>
    <dgm:pt modelId="{614937CF-C12A-4A66-A30A-5EF19F3FD6C8}" type="pres">
      <dgm:prSet presAssocID="{96A69CBF-A3D8-4983-B853-E1658BC754FF}" presName="Name21" presStyleCnt="0"/>
      <dgm:spPr/>
    </dgm:pt>
    <dgm:pt modelId="{2A56E619-B97E-44DA-BFCE-882190039172}" type="pres">
      <dgm:prSet presAssocID="{96A69CBF-A3D8-4983-B853-E1658BC754FF}" presName="level2Shape" presStyleLbl="node3" presStyleIdx="2" presStyleCnt="6"/>
      <dgm:spPr/>
      <dgm:t>
        <a:bodyPr/>
        <a:lstStyle/>
        <a:p>
          <a:endParaRPr lang="hr-HR"/>
        </a:p>
      </dgm:t>
    </dgm:pt>
    <dgm:pt modelId="{37141AF1-4CF4-43CB-8B6D-277FC8EDD5B8}" type="pres">
      <dgm:prSet presAssocID="{96A69CBF-A3D8-4983-B853-E1658BC754FF}" presName="hierChild3" presStyleCnt="0"/>
      <dgm:spPr/>
    </dgm:pt>
    <dgm:pt modelId="{B1322AC1-DE40-4BAD-9570-193105A84EC9}" type="pres">
      <dgm:prSet presAssocID="{2D768571-9510-484C-9776-FC6FB439F0E2}" presName="Name19" presStyleLbl="parChTrans1D4" presStyleIdx="4" presStyleCnt="12"/>
      <dgm:spPr/>
      <dgm:t>
        <a:bodyPr/>
        <a:lstStyle/>
        <a:p>
          <a:endParaRPr lang="hr-HR"/>
        </a:p>
      </dgm:t>
    </dgm:pt>
    <dgm:pt modelId="{8EFF4A4B-2758-47FF-AAC1-BFC90D8669E0}" type="pres">
      <dgm:prSet presAssocID="{F8E7F3CC-F9DD-412C-B422-54D9F3FC5AED}" presName="Name21" presStyleCnt="0"/>
      <dgm:spPr/>
    </dgm:pt>
    <dgm:pt modelId="{2C3BAF1D-3F87-4098-992F-FD16D70AFE7E}" type="pres">
      <dgm:prSet presAssocID="{F8E7F3CC-F9DD-412C-B422-54D9F3FC5AED}" presName="level2Shape" presStyleLbl="node4" presStyleIdx="4" presStyleCnt="12"/>
      <dgm:spPr/>
      <dgm:t>
        <a:bodyPr/>
        <a:lstStyle/>
        <a:p>
          <a:endParaRPr lang="hr-HR"/>
        </a:p>
      </dgm:t>
    </dgm:pt>
    <dgm:pt modelId="{2A2D9F51-8E4E-4182-A8A3-2190D4C93256}" type="pres">
      <dgm:prSet presAssocID="{F8E7F3CC-F9DD-412C-B422-54D9F3FC5AED}" presName="hierChild3" presStyleCnt="0"/>
      <dgm:spPr/>
    </dgm:pt>
    <dgm:pt modelId="{A6C134B7-2F2D-4E62-9293-3C625C7B9C70}" type="pres">
      <dgm:prSet presAssocID="{502D1C80-F267-42CB-9A96-63B898993328}" presName="Name19" presStyleLbl="parChTrans1D4" presStyleIdx="5" presStyleCnt="12"/>
      <dgm:spPr/>
      <dgm:t>
        <a:bodyPr/>
        <a:lstStyle/>
        <a:p>
          <a:endParaRPr lang="hr-HR"/>
        </a:p>
      </dgm:t>
    </dgm:pt>
    <dgm:pt modelId="{276ADFF6-F870-485E-B7D3-E61559C57395}" type="pres">
      <dgm:prSet presAssocID="{3D5981FC-05D5-4723-B88C-17C5496F3B96}" presName="Name21" presStyleCnt="0"/>
      <dgm:spPr/>
    </dgm:pt>
    <dgm:pt modelId="{96200811-0BB8-4348-9602-F2F8DF5603FC}" type="pres">
      <dgm:prSet presAssocID="{3D5981FC-05D5-4723-B88C-17C5496F3B96}" presName="level2Shape" presStyleLbl="node4" presStyleIdx="5" presStyleCnt="12"/>
      <dgm:spPr/>
      <dgm:t>
        <a:bodyPr/>
        <a:lstStyle/>
        <a:p>
          <a:endParaRPr lang="hr-HR"/>
        </a:p>
      </dgm:t>
    </dgm:pt>
    <dgm:pt modelId="{164C21ED-21C2-4B19-9D84-D562BB5BE546}" type="pres">
      <dgm:prSet presAssocID="{3D5981FC-05D5-4723-B88C-17C5496F3B96}" presName="hierChild3" presStyleCnt="0"/>
      <dgm:spPr/>
    </dgm:pt>
    <dgm:pt modelId="{F82F4A73-5F9D-451F-84C7-E89A5D30E878}" type="pres">
      <dgm:prSet presAssocID="{9468FFB4-26B5-430F-AA28-5B9F6F9BDC3D}" presName="Name19" presStyleLbl="parChTrans1D2" presStyleIdx="1" presStyleCnt="2"/>
      <dgm:spPr/>
      <dgm:t>
        <a:bodyPr/>
        <a:lstStyle/>
        <a:p>
          <a:endParaRPr lang="hr-HR"/>
        </a:p>
      </dgm:t>
    </dgm:pt>
    <dgm:pt modelId="{21B78367-6137-4183-8934-7B8D1DAF6E8A}" type="pres">
      <dgm:prSet presAssocID="{5F46EEAD-E6FA-4EF3-9168-CF9306CE9288}" presName="Name21" presStyleCnt="0"/>
      <dgm:spPr/>
    </dgm:pt>
    <dgm:pt modelId="{B0294262-26B0-4AA7-AF68-7F97F7AE23D7}" type="pres">
      <dgm:prSet presAssocID="{5F46EEAD-E6FA-4EF3-9168-CF9306CE9288}" presName="level2Shape" presStyleLbl="node2" presStyleIdx="1" presStyleCnt="2"/>
      <dgm:spPr/>
      <dgm:t>
        <a:bodyPr/>
        <a:lstStyle/>
        <a:p>
          <a:endParaRPr lang="hr-HR"/>
        </a:p>
      </dgm:t>
    </dgm:pt>
    <dgm:pt modelId="{28A2FA90-3EBD-4230-A8C2-19EF32CD3533}" type="pres">
      <dgm:prSet presAssocID="{5F46EEAD-E6FA-4EF3-9168-CF9306CE9288}" presName="hierChild3" presStyleCnt="0"/>
      <dgm:spPr/>
    </dgm:pt>
    <dgm:pt modelId="{C697566A-0FE7-4BC4-A239-0A48A900CEFB}" type="pres">
      <dgm:prSet presAssocID="{BC644023-BB70-4D10-9846-271F7F66B31D}" presName="Name19" presStyleLbl="parChTrans1D3" presStyleIdx="3" presStyleCnt="6"/>
      <dgm:spPr/>
      <dgm:t>
        <a:bodyPr/>
        <a:lstStyle/>
        <a:p>
          <a:endParaRPr lang="hr-HR"/>
        </a:p>
      </dgm:t>
    </dgm:pt>
    <dgm:pt modelId="{14D2F638-AE64-4835-95CE-7816B7F259F7}" type="pres">
      <dgm:prSet presAssocID="{49D84AE6-3D87-402B-99FF-92F908F75875}" presName="Name21" presStyleCnt="0"/>
      <dgm:spPr/>
    </dgm:pt>
    <dgm:pt modelId="{53CAD972-E4B6-45CA-960D-53BE7782741F}" type="pres">
      <dgm:prSet presAssocID="{49D84AE6-3D87-402B-99FF-92F908F75875}" presName="level2Shape" presStyleLbl="node3" presStyleIdx="3" presStyleCnt="6"/>
      <dgm:spPr/>
      <dgm:t>
        <a:bodyPr/>
        <a:lstStyle/>
        <a:p>
          <a:endParaRPr lang="hr-HR"/>
        </a:p>
      </dgm:t>
    </dgm:pt>
    <dgm:pt modelId="{435C1408-230A-41D0-AC0D-363E21DE7382}" type="pres">
      <dgm:prSet presAssocID="{49D84AE6-3D87-402B-99FF-92F908F75875}" presName="hierChild3" presStyleCnt="0"/>
      <dgm:spPr/>
    </dgm:pt>
    <dgm:pt modelId="{FA12B2A5-B4E4-417A-8D82-A3AB86BF9449}" type="pres">
      <dgm:prSet presAssocID="{E8C155F9-9C3A-43AE-8D21-97D6C8C0C2EC}" presName="Name19" presStyleLbl="parChTrans1D4" presStyleIdx="6" presStyleCnt="12"/>
      <dgm:spPr/>
      <dgm:t>
        <a:bodyPr/>
        <a:lstStyle/>
        <a:p>
          <a:endParaRPr lang="hr-HR"/>
        </a:p>
      </dgm:t>
    </dgm:pt>
    <dgm:pt modelId="{F876E029-1EB3-459D-A35E-94883EC47A8B}" type="pres">
      <dgm:prSet presAssocID="{03B974BF-99B6-401C-BA42-AAA560264FED}" presName="Name21" presStyleCnt="0"/>
      <dgm:spPr/>
    </dgm:pt>
    <dgm:pt modelId="{CFCEE1FD-6CD4-4CEC-B1EE-3EA05125A76D}" type="pres">
      <dgm:prSet presAssocID="{03B974BF-99B6-401C-BA42-AAA560264FED}" presName="level2Shape" presStyleLbl="node4" presStyleIdx="6" presStyleCnt="12"/>
      <dgm:spPr/>
      <dgm:t>
        <a:bodyPr/>
        <a:lstStyle/>
        <a:p>
          <a:endParaRPr lang="hr-HR"/>
        </a:p>
      </dgm:t>
    </dgm:pt>
    <dgm:pt modelId="{0444C2C5-1C7E-4F1F-BC27-A6167EC9C66D}" type="pres">
      <dgm:prSet presAssocID="{03B974BF-99B6-401C-BA42-AAA560264FED}" presName="hierChild3" presStyleCnt="0"/>
      <dgm:spPr/>
    </dgm:pt>
    <dgm:pt modelId="{93A30DB8-F877-45FA-A058-E194BDE8FA34}" type="pres">
      <dgm:prSet presAssocID="{B30E253B-A996-4D38-993D-F6AB1A4A0125}" presName="Name19" presStyleLbl="parChTrans1D4" presStyleIdx="7" presStyleCnt="12"/>
      <dgm:spPr/>
      <dgm:t>
        <a:bodyPr/>
        <a:lstStyle/>
        <a:p>
          <a:endParaRPr lang="hr-HR"/>
        </a:p>
      </dgm:t>
    </dgm:pt>
    <dgm:pt modelId="{162F05A1-3DD3-4CB6-8099-4CBE99E0000A}" type="pres">
      <dgm:prSet presAssocID="{E7F9B42E-7D15-4895-B725-93BE523D6383}" presName="Name21" presStyleCnt="0"/>
      <dgm:spPr/>
    </dgm:pt>
    <dgm:pt modelId="{39AEFA53-90DA-4645-BD18-064D4E457C34}" type="pres">
      <dgm:prSet presAssocID="{E7F9B42E-7D15-4895-B725-93BE523D6383}" presName="level2Shape" presStyleLbl="node4" presStyleIdx="7" presStyleCnt="12"/>
      <dgm:spPr/>
      <dgm:t>
        <a:bodyPr/>
        <a:lstStyle/>
        <a:p>
          <a:endParaRPr lang="hr-HR"/>
        </a:p>
      </dgm:t>
    </dgm:pt>
    <dgm:pt modelId="{6209FA03-DD63-4584-88CC-F22B445076A3}" type="pres">
      <dgm:prSet presAssocID="{E7F9B42E-7D15-4895-B725-93BE523D6383}" presName="hierChild3" presStyleCnt="0"/>
      <dgm:spPr/>
    </dgm:pt>
    <dgm:pt modelId="{E951F01E-4BC7-4567-A2D3-42009BCD88EE}" type="pres">
      <dgm:prSet presAssocID="{63549367-525C-490E-80C8-D1E74865A721}" presName="Name19" presStyleLbl="parChTrans1D3" presStyleIdx="4" presStyleCnt="6"/>
      <dgm:spPr/>
      <dgm:t>
        <a:bodyPr/>
        <a:lstStyle/>
        <a:p>
          <a:endParaRPr lang="hr-HR"/>
        </a:p>
      </dgm:t>
    </dgm:pt>
    <dgm:pt modelId="{C73B87B7-C65D-41EA-AFB6-9FE1B95D09C8}" type="pres">
      <dgm:prSet presAssocID="{50DEA9A2-54CB-48B3-BBED-C384F6073A5B}" presName="Name21" presStyleCnt="0"/>
      <dgm:spPr/>
    </dgm:pt>
    <dgm:pt modelId="{2C38FF97-5BDA-44D7-8E61-DB0573C993B7}" type="pres">
      <dgm:prSet presAssocID="{50DEA9A2-54CB-48B3-BBED-C384F6073A5B}" presName="level2Shape" presStyleLbl="node3" presStyleIdx="4" presStyleCnt="6"/>
      <dgm:spPr/>
      <dgm:t>
        <a:bodyPr/>
        <a:lstStyle/>
        <a:p>
          <a:endParaRPr lang="hr-HR"/>
        </a:p>
      </dgm:t>
    </dgm:pt>
    <dgm:pt modelId="{69B97F15-A641-4A6D-A91A-42BD76E8E0CA}" type="pres">
      <dgm:prSet presAssocID="{50DEA9A2-54CB-48B3-BBED-C384F6073A5B}" presName="hierChild3" presStyleCnt="0"/>
      <dgm:spPr/>
    </dgm:pt>
    <dgm:pt modelId="{32A1857F-0BCA-40E8-AF99-B1B761FC40DD}" type="pres">
      <dgm:prSet presAssocID="{5E9BE1D2-072D-4AD4-B1E7-0358D22C1FAB}" presName="Name19" presStyleLbl="parChTrans1D4" presStyleIdx="8" presStyleCnt="12"/>
      <dgm:spPr/>
      <dgm:t>
        <a:bodyPr/>
        <a:lstStyle/>
        <a:p>
          <a:endParaRPr lang="hr-HR"/>
        </a:p>
      </dgm:t>
    </dgm:pt>
    <dgm:pt modelId="{A4605513-18A2-4651-B075-C03DE8CB37CC}" type="pres">
      <dgm:prSet presAssocID="{58AA39AD-5424-4968-A9FB-3872933734CB}" presName="Name21" presStyleCnt="0"/>
      <dgm:spPr/>
    </dgm:pt>
    <dgm:pt modelId="{49D373EA-C125-47BC-9336-14E76B86989F}" type="pres">
      <dgm:prSet presAssocID="{58AA39AD-5424-4968-A9FB-3872933734CB}" presName="level2Shape" presStyleLbl="node4" presStyleIdx="8" presStyleCnt="12"/>
      <dgm:spPr/>
      <dgm:t>
        <a:bodyPr/>
        <a:lstStyle/>
        <a:p>
          <a:endParaRPr lang="hr-HR"/>
        </a:p>
      </dgm:t>
    </dgm:pt>
    <dgm:pt modelId="{009EA56E-12CD-49E6-86DC-1F3AEA0779ED}" type="pres">
      <dgm:prSet presAssocID="{58AA39AD-5424-4968-A9FB-3872933734CB}" presName="hierChild3" presStyleCnt="0"/>
      <dgm:spPr/>
    </dgm:pt>
    <dgm:pt modelId="{10BD98D0-A2A6-4D3A-90E2-E69BD67A006F}" type="pres">
      <dgm:prSet presAssocID="{65EC2556-782C-41E8-B0EF-89840242E847}" presName="Name19" presStyleLbl="parChTrans1D4" presStyleIdx="9" presStyleCnt="12"/>
      <dgm:spPr/>
      <dgm:t>
        <a:bodyPr/>
        <a:lstStyle/>
        <a:p>
          <a:endParaRPr lang="hr-HR"/>
        </a:p>
      </dgm:t>
    </dgm:pt>
    <dgm:pt modelId="{E5E3162A-00C2-49F0-9708-FED09E9D4555}" type="pres">
      <dgm:prSet presAssocID="{8E38BDAC-F8B7-4762-BEDE-E3D2420CD2AE}" presName="Name21" presStyleCnt="0"/>
      <dgm:spPr/>
    </dgm:pt>
    <dgm:pt modelId="{13DA77B8-ECBA-45E6-ACD6-BC555C306245}" type="pres">
      <dgm:prSet presAssocID="{8E38BDAC-F8B7-4762-BEDE-E3D2420CD2AE}" presName="level2Shape" presStyleLbl="node4" presStyleIdx="9" presStyleCnt="12"/>
      <dgm:spPr/>
      <dgm:t>
        <a:bodyPr/>
        <a:lstStyle/>
        <a:p>
          <a:endParaRPr lang="hr-HR"/>
        </a:p>
      </dgm:t>
    </dgm:pt>
    <dgm:pt modelId="{B8C54AA4-6E51-4E82-BD54-981F451CE49C}" type="pres">
      <dgm:prSet presAssocID="{8E38BDAC-F8B7-4762-BEDE-E3D2420CD2AE}" presName="hierChild3" presStyleCnt="0"/>
      <dgm:spPr/>
    </dgm:pt>
    <dgm:pt modelId="{576D2C1B-D229-4D00-A925-06931BCB9BE2}" type="pres">
      <dgm:prSet presAssocID="{C5747CB5-A4E2-4B93-A563-50EB1D9E80C1}" presName="Name19" presStyleLbl="parChTrans1D3" presStyleIdx="5" presStyleCnt="6"/>
      <dgm:spPr/>
      <dgm:t>
        <a:bodyPr/>
        <a:lstStyle/>
        <a:p>
          <a:endParaRPr lang="hr-HR"/>
        </a:p>
      </dgm:t>
    </dgm:pt>
    <dgm:pt modelId="{DE704B06-62D5-4ED5-9891-2FE4266BF598}" type="pres">
      <dgm:prSet presAssocID="{5BC69CE9-1206-40CF-A14A-73B35AC66627}" presName="Name21" presStyleCnt="0"/>
      <dgm:spPr/>
    </dgm:pt>
    <dgm:pt modelId="{1C3788B0-AA1E-4814-B8EB-7F1E1D039372}" type="pres">
      <dgm:prSet presAssocID="{5BC69CE9-1206-40CF-A14A-73B35AC66627}" presName="level2Shape" presStyleLbl="node3" presStyleIdx="5" presStyleCnt="6"/>
      <dgm:spPr/>
      <dgm:t>
        <a:bodyPr/>
        <a:lstStyle/>
        <a:p>
          <a:endParaRPr lang="hr-HR"/>
        </a:p>
      </dgm:t>
    </dgm:pt>
    <dgm:pt modelId="{40D72E06-4F46-4D91-BCAF-0C1F160F7756}" type="pres">
      <dgm:prSet presAssocID="{5BC69CE9-1206-40CF-A14A-73B35AC66627}" presName="hierChild3" presStyleCnt="0"/>
      <dgm:spPr/>
    </dgm:pt>
    <dgm:pt modelId="{ED15BEF8-414E-47D2-8B41-9FB78DC65ECF}" type="pres">
      <dgm:prSet presAssocID="{BF1751D4-63CA-42C6-BAEA-A2E39C9A58E1}" presName="Name19" presStyleLbl="parChTrans1D4" presStyleIdx="10" presStyleCnt="12"/>
      <dgm:spPr/>
      <dgm:t>
        <a:bodyPr/>
        <a:lstStyle/>
        <a:p>
          <a:endParaRPr lang="hr-HR"/>
        </a:p>
      </dgm:t>
    </dgm:pt>
    <dgm:pt modelId="{1EB399B4-21BD-40A3-BE53-6A0AB87DCBF6}" type="pres">
      <dgm:prSet presAssocID="{83394EC2-6D23-4711-956A-010171DE92A3}" presName="Name21" presStyleCnt="0"/>
      <dgm:spPr/>
    </dgm:pt>
    <dgm:pt modelId="{6455FDA4-7F0D-49FF-AB3F-D4E021B41D5F}" type="pres">
      <dgm:prSet presAssocID="{83394EC2-6D23-4711-956A-010171DE92A3}" presName="level2Shape" presStyleLbl="node4" presStyleIdx="10" presStyleCnt="12"/>
      <dgm:spPr/>
      <dgm:t>
        <a:bodyPr/>
        <a:lstStyle/>
        <a:p>
          <a:endParaRPr lang="hr-HR"/>
        </a:p>
      </dgm:t>
    </dgm:pt>
    <dgm:pt modelId="{398CC944-C33A-4C60-8004-69B5DC76D083}" type="pres">
      <dgm:prSet presAssocID="{83394EC2-6D23-4711-956A-010171DE92A3}" presName="hierChild3" presStyleCnt="0"/>
      <dgm:spPr/>
    </dgm:pt>
    <dgm:pt modelId="{9E5A2967-D755-4354-A831-6C64758F69E8}" type="pres">
      <dgm:prSet presAssocID="{657616C8-E058-4676-B310-948FAFC73282}" presName="Name19" presStyleLbl="parChTrans1D4" presStyleIdx="11" presStyleCnt="12"/>
      <dgm:spPr/>
      <dgm:t>
        <a:bodyPr/>
        <a:lstStyle/>
        <a:p>
          <a:endParaRPr lang="hr-HR"/>
        </a:p>
      </dgm:t>
    </dgm:pt>
    <dgm:pt modelId="{AD1042E2-A13F-44BE-9F2B-4FCB60037F33}" type="pres">
      <dgm:prSet presAssocID="{E39309E6-4031-4201-BDE0-2440CC74F7D2}" presName="Name21" presStyleCnt="0"/>
      <dgm:spPr/>
    </dgm:pt>
    <dgm:pt modelId="{32CDB003-DF18-4A1D-AD3B-818D0AD2E9CA}" type="pres">
      <dgm:prSet presAssocID="{E39309E6-4031-4201-BDE0-2440CC74F7D2}" presName="level2Shape" presStyleLbl="node4" presStyleIdx="11" presStyleCnt="12"/>
      <dgm:spPr/>
      <dgm:t>
        <a:bodyPr/>
        <a:lstStyle/>
        <a:p>
          <a:endParaRPr lang="hr-HR"/>
        </a:p>
      </dgm:t>
    </dgm:pt>
    <dgm:pt modelId="{1E97E02E-8491-4026-86F2-F498AB779E38}" type="pres">
      <dgm:prSet presAssocID="{E39309E6-4031-4201-BDE0-2440CC74F7D2}" presName="hierChild3" presStyleCnt="0"/>
      <dgm:spPr/>
    </dgm:pt>
    <dgm:pt modelId="{F378E779-B5CE-44E4-A83A-F0E400186EFF}" type="pres">
      <dgm:prSet presAssocID="{68FAD708-CAE3-401D-995E-E3ACCEE59691}" presName="bgShapesFlow" presStyleCnt="0"/>
      <dgm:spPr/>
    </dgm:pt>
  </dgm:ptLst>
  <dgm:cxnLst>
    <dgm:cxn modelId="{29C473D6-C7E7-4D78-BE26-4964E5E6C671}" type="presOf" srcId="{96A69CBF-A3D8-4983-B853-E1658BC754FF}" destId="{2A56E619-B97E-44DA-BFCE-882190039172}" srcOrd="0" destOrd="0" presId="urn:microsoft.com/office/officeart/2005/8/layout/hierarchy6"/>
    <dgm:cxn modelId="{1264245D-DADB-4C36-9461-D5D4B2F07A73}" type="presOf" srcId="{4D701F1B-5695-4F37-B3D6-2FE1012F631E}" destId="{B8C534FB-5308-4595-A382-B47269D2D204}" srcOrd="0" destOrd="0" presId="urn:microsoft.com/office/officeart/2005/8/layout/hierarchy6"/>
    <dgm:cxn modelId="{EE18B28B-AA6C-45DE-9886-F0B634E7DC1E}" srcId="{0CCD544E-D1F3-4CF5-853B-860CB8EB2931}" destId="{64ECBD7B-69FF-4AEE-9110-3B5A264F9A31}" srcOrd="0" destOrd="0" parTransId="{5B323882-7A99-434E-BD9A-119BAD52ED47}" sibTransId="{4F1E0D44-21BC-46E3-9716-C12323549AF9}"/>
    <dgm:cxn modelId="{7E21058B-135A-4C24-B09B-C5DED5793518}" type="presOf" srcId="{5B323882-7A99-434E-BD9A-119BAD52ED47}" destId="{1517453B-D16A-449C-9867-2D6DC31F5D45}" srcOrd="0" destOrd="0" presId="urn:microsoft.com/office/officeart/2005/8/layout/hierarchy6"/>
    <dgm:cxn modelId="{3CF0EFBF-98F2-4D7E-A0CD-81683F3CBAEA}" type="presOf" srcId="{B30E253B-A996-4D38-993D-F6AB1A4A0125}" destId="{93A30DB8-F877-45FA-A058-E194BDE8FA34}" srcOrd="0" destOrd="0" presId="urn:microsoft.com/office/officeart/2005/8/layout/hierarchy6"/>
    <dgm:cxn modelId="{55CA32DC-507A-4DAD-8500-0D7855109D46}" type="presOf" srcId="{329BB0C5-5C50-4A1A-B124-E0CA95CF0A3C}" destId="{0921621E-C675-4EA5-901C-85EBE208B217}" srcOrd="0" destOrd="0" presId="urn:microsoft.com/office/officeart/2005/8/layout/hierarchy6"/>
    <dgm:cxn modelId="{85E3AC52-0DD0-4088-9502-A759A9E2B9AE}" srcId="{DA2B95BF-E83D-46D7-9818-9F235A67CE78}" destId="{FD353DD8-2FC3-4F76-B6C1-AEE7964B967B}" srcOrd="1" destOrd="0" parTransId="{F7F42C2D-C89A-436A-9414-B5CDE3EB08B3}" sibTransId="{3A9809B6-B86F-43AA-A472-26FF97F626B0}"/>
    <dgm:cxn modelId="{65E99F98-1693-47D9-A0D8-810AB2F5DED2}" type="presOf" srcId="{E39309E6-4031-4201-BDE0-2440CC74F7D2}" destId="{32CDB003-DF18-4A1D-AD3B-818D0AD2E9CA}" srcOrd="0" destOrd="0" presId="urn:microsoft.com/office/officeart/2005/8/layout/hierarchy6"/>
    <dgm:cxn modelId="{BAB4D0D8-61B8-42EC-9CA4-E9350C2D15A7}" type="presOf" srcId="{FD353DD8-2FC3-4F76-B6C1-AEE7964B967B}" destId="{9016728A-788C-49BA-9A23-A179A204E4DD}" srcOrd="0" destOrd="0" presId="urn:microsoft.com/office/officeart/2005/8/layout/hierarchy6"/>
    <dgm:cxn modelId="{AA5CBE38-67AF-4392-8EF2-2A7F5A9F20E7}" srcId="{96A69CBF-A3D8-4983-B853-E1658BC754FF}" destId="{F8E7F3CC-F9DD-412C-B422-54D9F3FC5AED}" srcOrd="0" destOrd="0" parTransId="{2D768571-9510-484C-9776-FC6FB439F0E2}" sibTransId="{C864BD96-7144-452D-8141-0F6885896E3B}"/>
    <dgm:cxn modelId="{3A69BCD1-5AB4-44D2-A3E6-60A90B7CAABE}" type="presOf" srcId="{58AA39AD-5424-4968-A9FB-3872933734CB}" destId="{49D373EA-C125-47BC-9336-14E76B86989F}" srcOrd="0" destOrd="0" presId="urn:microsoft.com/office/officeart/2005/8/layout/hierarchy6"/>
    <dgm:cxn modelId="{86F054B9-4BDC-43DC-B049-09B8F209824C}" type="presOf" srcId="{2D768571-9510-484C-9776-FC6FB439F0E2}" destId="{B1322AC1-DE40-4BAD-9570-193105A84EC9}" srcOrd="0" destOrd="0" presId="urn:microsoft.com/office/officeart/2005/8/layout/hierarchy6"/>
    <dgm:cxn modelId="{E221AB4F-03A1-4153-BA42-A0FF800ECEA8}" type="presOf" srcId="{0CCD544E-D1F3-4CF5-853B-860CB8EB2931}" destId="{262F64A6-63BC-4962-A538-004A5F1E3F71}" srcOrd="0" destOrd="0" presId="urn:microsoft.com/office/officeart/2005/8/layout/hierarchy6"/>
    <dgm:cxn modelId="{03BAB30B-79FE-4450-8A38-00030F7FCFB9}" srcId="{68FAD708-CAE3-401D-995E-E3ACCEE59691}" destId="{B59E50C2-18FF-4A94-88F0-775ADC3B62FB}" srcOrd="0" destOrd="0" parTransId="{9D93A11B-16FC-4D7B-81EF-AAA978AA6C47}" sibTransId="{B727A4E8-5D89-4C1B-8D07-F56F16BC81A4}"/>
    <dgm:cxn modelId="{D494325F-EB58-4903-8A4E-8E8E22B0C853}" type="presOf" srcId="{3D5981FC-05D5-4723-B88C-17C5496F3B96}" destId="{96200811-0BB8-4348-9602-F2F8DF5603FC}" srcOrd="0" destOrd="0" presId="urn:microsoft.com/office/officeart/2005/8/layout/hierarchy6"/>
    <dgm:cxn modelId="{24350628-5E7C-43C5-8101-FD2A92F8DD8D}" type="presOf" srcId="{D83326DC-B5CA-43BB-BE35-061DAA22BCA2}" destId="{B5450A9A-5A1B-4099-B88A-854E5FB29498}" srcOrd="0" destOrd="0" presId="urn:microsoft.com/office/officeart/2005/8/layout/hierarchy6"/>
    <dgm:cxn modelId="{48A98D7C-BEB4-4533-8764-3265A54F1FF4}" type="presOf" srcId="{83394EC2-6D23-4711-956A-010171DE92A3}" destId="{6455FDA4-7F0D-49FF-AB3F-D4E021B41D5F}" srcOrd="0" destOrd="0" presId="urn:microsoft.com/office/officeart/2005/8/layout/hierarchy6"/>
    <dgm:cxn modelId="{1CD54096-A953-4378-A021-C819D2E5D37A}" srcId="{96A69CBF-A3D8-4983-B853-E1658BC754FF}" destId="{3D5981FC-05D5-4723-B88C-17C5496F3B96}" srcOrd="1" destOrd="0" parTransId="{502D1C80-F267-42CB-9A96-63B898993328}" sibTransId="{741519DD-9FC1-4EB3-BB18-D41B77BF463B}"/>
    <dgm:cxn modelId="{4FEAFF99-BECF-4A51-9FB7-B1EBE8B1FFF0}" type="presOf" srcId="{63549367-525C-490E-80C8-D1E74865A721}" destId="{E951F01E-4BC7-4567-A2D3-42009BCD88EE}" srcOrd="0" destOrd="0" presId="urn:microsoft.com/office/officeart/2005/8/layout/hierarchy6"/>
    <dgm:cxn modelId="{08B7118E-E0F0-450C-921F-2F7651376976}" type="presOf" srcId="{F8E7F3CC-F9DD-412C-B422-54D9F3FC5AED}" destId="{2C3BAF1D-3F87-4098-992F-FD16D70AFE7E}" srcOrd="0" destOrd="0" presId="urn:microsoft.com/office/officeart/2005/8/layout/hierarchy6"/>
    <dgm:cxn modelId="{F69A59BF-F8E9-4217-98FF-E67E19848A88}" srcId="{5F46EEAD-E6FA-4EF3-9168-CF9306CE9288}" destId="{50DEA9A2-54CB-48B3-BBED-C384F6073A5B}" srcOrd="1" destOrd="0" parTransId="{63549367-525C-490E-80C8-D1E74865A721}" sibTransId="{33A16DA2-C4F8-4E8F-86CC-724E3763554B}"/>
    <dgm:cxn modelId="{2EA959BB-B9B1-473C-B85C-1155B8A1A662}" srcId="{B59E50C2-18FF-4A94-88F0-775ADC3B62FB}" destId="{D94E1147-D91D-4A6F-81E8-846741A6FC8C}" srcOrd="0" destOrd="0" parTransId="{EA08B664-3B55-4199-93F8-D85F2B31AEA2}" sibTransId="{91797ED9-8E0D-4C74-812C-2B055FEB2F95}"/>
    <dgm:cxn modelId="{20B0AD25-AA57-43C9-959D-14C74389E578}" type="presOf" srcId="{48719D65-7BB2-4157-80DF-538470F011F3}" destId="{5EAF9E59-3FE8-469E-AC07-DA381520815D}" srcOrd="0" destOrd="0" presId="urn:microsoft.com/office/officeart/2005/8/layout/hierarchy6"/>
    <dgm:cxn modelId="{21FF45AB-9F7A-4A8F-9CEE-9575FB094D2C}" srcId="{D94E1147-D91D-4A6F-81E8-846741A6FC8C}" destId="{DA2B95BF-E83D-46D7-9818-9F235A67CE78}" srcOrd="1" destOrd="0" parTransId="{329BB0C5-5C50-4A1A-B124-E0CA95CF0A3C}" sibTransId="{27E17600-AC16-4464-8A64-5F53811C223F}"/>
    <dgm:cxn modelId="{403FE65D-53DC-4DCF-8023-D38881F4024F}" type="presOf" srcId="{E8C155F9-9C3A-43AE-8D21-97D6C8C0C2EC}" destId="{FA12B2A5-B4E4-417A-8D82-A3AB86BF9449}" srcOrd="0" destOrd="0" presId="urn:microsoft.com/office/officeart/2005/8/layout/hierarchy6"/>
    <dgm:cxn modelId="{37DB6AC4-A517-4E3E-92AC-3AC118DBC691}" type="presOf" srcId="{C11D9697-ACA5-43A3-B183-DACBDBDFB5A6}" destId="{FB885237-DC19-4E7A-9D6B-2D077678F346}" srcOrd="0" destOrd="0" presId="urn:microsoft.com/office/officeart/2005/8/layout/hierarchy6"/>
    <dgm:cxn modelId="{AE3A3DBA-CD4F-4447-98EE-CAFE4A39F04B}" type="presOf" srcId="{DA2B95BF-E83D-46D7-9818-9F235A67CE78}" destId="{84A64238-DEF8-4170-8DD0-A7B92065A502}" srcOrd="0" destOrd="0" presId="urn:microsoft.com/office/officeart/2005/8/layout/hierarchy6"/>
    <dgm:cxn modelId="{2CF7EABC-DB52-41AB-88F7-A6CE6E3078D3}" srcId="{5F46EEAD-E6FA-4EF3-9168-CF9306CE9288}" destId="{5BC69CE9-1206-40CF-A14A-73B35AC66627}" srcOrd="2" destOrd="0" parTransId="{C5747CB5-A4E2-4B93-A563-50EB1D9E80C1}" sibTransId="{AC986E1A-A685-4720-B5C0-B9EF77247D34}"/>
    <dgm:cxn modelId="{63F737BA-0B65-427D-95C6-FA710D09FF91}" srcId="{49D84AE6-3D87-402B-99FF-92F908F75875}" destId="{03B974BF-99B6-401C-BA42-AAA560264FED}" srcOrd="0" destOrd="0" parTransId="{E8C155F9-9C3A-43AE-8D21-97D6C8C0C2EC}" sibTransId="{FB5A0357-2AB0-44B3-887E-848A53403A0B}"/>
    <dgm:cxn modelId="{CFDA1AF4-36BA-45ED-BACF-6925F6FFAA43}" srcId="{DA2B95BF-E83D-46D7-9818-9F235A67CE78}" destId="{D83326DC-B5CA-43BB-BE35-061DAA22BCA2}" srcOrd="0" destOrd="0" parTransId="{07C601EC-5671-47C6-994D-13B5477FA1E5}" sibTransId="{0E9D59D5-C067-46D9-85BA-9394FDD368BE}"/>
    <dgm:cxn modelId="{6876C3FD-5BA3-4324-8E7C-70870D1F59B5}" type="presOf" srcId="{F7F42C2D-C89A-436A-9414-B5CDE3EB08B3}" destId="{399B160D-ABA4-4CED-9B3D-5226B320DF85}" srcOrd="0" destOrd="0" presId="urn:microsoft.com/office/officeart/2005/8/layout/hierarchy6"/>
    <dgm:cxn modelId="{49C893A3-0016-4052-BDEE-26CBA6C3790B}" type="presOf" srcId="{68FAD708-CAE3-401D-995E-E3ACCEE59691}" destId="{96B7033C-69A4-4C0A-9A44-E711945EC59F}" srcOrd="0" destOrd="0" presId="urn:microsoft.com/office/officeart/2005/8/layout/hierarchy6"/>
    <dgm:cxn modelId="{B605B416-D99F-4FCC-8560-67537B3B7AAD}" type="presOf" srcId="{5E9BE1D2-072D-4AD4-B1E7-0358D22C1FAB}" destId="{32A1857F-0BCA-40E8-AF99-B1B761FC40DD}" srcOrd="0" destOrd="0" presId="urn:microsoft.com/office/officeart/2005/8/layout/hierarchy6"/>
    <dgm:cxn modelId="{47E22C1A-4285-4561-8507-B2644E927172}" type="presOf" srcId="{64ECBD7B-69FF-4AEE-9110-3B5A264F9A31}" destId="{089A1A82-B9C7-49F4-9303-30BF2F2376DD}" srcOrd="0" destOrd="0" presId="urn:microsoft.com/office/officeart/2005/8/layout/hierarchy6"/>
    <dgm:cxn modelId="{5C79CA4A-DE27-4888-9E53-95DB86B75923}" type="presOf" srcId="{B59E50C2-18FF-4A94-88F0-775ADC3B62FB}" destId="{C09717BE-16A1-4656-BA9D-7D9241C72F69}" srcOrd="0" destOrd="0" presId="urn:microsoft.com/office/officeart/2005/8/layout/hierarchy6"/>
    <dgm:cxn modelId="{3F58BF92-3E47-4883-B183-3A261C369CAE}" type="presOf" srcId="{65EC2556-782C-41E8-B0EF-89840242E847}" destId="{10BD98D0-A2A6-4D3A-90E2-E69BD67A006F}" srcOrd="0" destOrd="0" presId="urn:microsoft.com/office/officeart/2005/8/layout/hierarchy6"/>
    <dgm:cxn modelId="{F6635D47-3CEB-42EA-B148-BEC13F008FF6}" type="presOf" srcId="{50DEA9A2-54CB-48B3-BBED-C384F6073A5B}" destId="{2C38FF97-5BDA-44D7-8E61-DB0573C993B7}" srcOrd="0" destOrd="0" presId="urn:microsoft.com/office/officeart/2005/8/layout/hierarchy6"/>
    <dgm:cxn modelId="{E99EABEA-1530-4BCF-8FB6-D4BE90F74E44}" type="presOf" srcId="{5F46EEAD-E6FA-4EF3-9168-CF9306CE9288}" destId="{B0294262-26B0-4AA7-AF68-7F97F7AE23D7}" srcOrd="0" destOrd="0" presId="urn:microsoft.com/office/officeart/2005/8/layout/hierarchy6"/>
    <dgm:cxn modelId="{BDE310F5-EABD-4D3E-A337-9161E7B4D490}" type="presOf" srcId="{502D1C80-F267-42CB-9A96-63B898993328}" destId="{A6C134B7-2F2D-4E62-9293-3C625C7B9C70}" srcOrd="0" destOrd="0" presId="urn:microsoft.com/office/officeart/2005/8/layout/hierarchy6"/>
    <dgm:cxn modelId="{23956A26-5418-4A94-9354-A96BA6CE902C}" type="presOf" srcId="{C5747CB5-A4E2-4B93-A563-50EB1D9E80C1}" destId="{576D2C1B-D229-4D00-A925-06931BCB9BE2}" srcOrd="0" destOrd="0" presId="urn:microsoft.com/office/officeart/2005/8/layout/hierarchy6"/>
    <dgm:cxn modelId="{6DB506DE-118C-4AFC-893F-6EA89BECF407}" type="presOf" srcId="{8E38BDAC-F8B7-4762-BEDE-E3D2420CD2AE}" destId="{13DA77B8-ECBA-45E6-ACD6-BC555C306245}" srcOrd="0" destOrd="0" presId="urn:microsoft.com/office/officeart/2005/8/layout/hierarchy6"/>
    <dgm:cxn modelId="{8DFE01E0-AF62-48E4-8D83-E18E75C7F50D}" srcId="{0CCD544E-D1F3-4CF5-853B-860CB8EB2931}" destId="{E1ADD568-31E4-43CC-A059-73DA55D3214F}" srcOrd="1" destOrd="0" parTransId="{48719D65-7BB2-4157-80DF-538470F011F3}" sibTransId="{92F5988F-CBF0-4E00-ABF4-532837BEC3FF}"/>
    <dgm:cxn modelId="{EE26CA69-F26D-4786-9F53-70703D5BAFF3}" type="presOf" srcId="{5BC69CE9-1206-40CF-A14A-73B35AC66627}" destId="{1C3788B0-AA1E-4814-B8EB-7F1E1D039372}" srcOrd="0" destOrd="0" presId="urn:microsoft.com/office/officeart/2005/8/layout/hierarchy6"/>
    <dgm:cxn modelId="{76FD126A-56EB-4EA6-B916-2E83FFA3408E}" srcId="{D94E1147-D91D-4A6F-81E8-846741A6FC8C}" destId="{96A69CBF-A3D8-4983-B853-E1658BC754FF}" srcOrd="2" destOrd="0" parTransId="{C11D9697-ACA5-43A3-B183-DACBDBDFB5A6}" sibTransId="{400FF21F-9D13-4E82-A613-5E9075D97764}"/>
    <dgm:cxn modelId="{4D31D323-09C3-4A86-9357-5FC89DAE3690}" type="presOf" srcId="{E7F9B42E-7D15-4895-B725-93BE523D6383}" destId="{39AEFA53-90DA-4645-BD18-064D4E457C34}" srcOrd="0" destOrd="0" presId="urn:microsoft.com/office/officeart/2005/8/layout/hierarchy6"/>
    <dgm:cxn modelId="{544E1BA6-75D4-400E-9C5B-3BE221D711B6}" srcId="{5BC69CE9-1206-40CF-A14A-73B35AC66627}" destId="{83394EC2-6D23-4711-956A-010171DE92A3}" srcOrd="0" destOrd="0" parTransId="{BF1751D4-63CA-42C6-BAEA-A2E39C9A58E1}" sibTransId="{579DBC41-6AF3-4530-86B8-BF00108257C9}"/>
    <dgm:cxn modelId="{9592567E-0473-40FE-814C-EA0D44AC4C35}" type="presOf" srcId="{49D84AE6-3D87-402B-99FF-92F908F75875}" destId="{53CAD972-E4B6-45CA-960D-53BE7782741F}" srcOrd="0" destOrd="0" presId="urn:microsoft.com/office/officeart/2005/8/layout/hierarchy6"/>
    <dgm:cxn modelId="{4F03F2F5-B86B-4920-A24F-FEE418696FB6}" type="presOf" srcId="{BF1751D4-63CA-42C6-BAEA-A2E39C9A58E1}" destId="{ED15BEF8-414E-47D2-8B41-9FB78DC65ECF}" srcOrd="0" destOrd="0" presId="urn:microsoft.com/office/officeart/2005/8/layout/hierarchy6"/>
    <dgm:cxn modelId="{BABA3613-9C28-44FD-A1EB-897A54B4775C}" type="presOf" srcId="{07C601EC-5671-47C6-994D-13B5477FA1E5}" destId="{9AB9FDEE-3E15-4E76-A438-2C2A217E6B05}" srcOrd="0" destOrd="0" presId="urn:microsoft.com/office/officeart/2005/8/layout/hierarchy6"/>
    <dgm:cxn modelId="{7ABC9D49-F7D6-4A09-A5A4-CE0443BCC45E}" type="presOf" srcId="{9468FFB4-26B5-430F-AA28-5B9F6F9BDC3D}" destId="{F82F4A73-5F9D-451F-84C7-E89A5D30E878}" srcOrd="0" destOrd="0" presId="urn:microsoft.com/office/officeart/2005/8/layout/hierarchy6"/>
    <dgm:cxn modelId="{D3385424-EA3B-43C2-8D29-06278209AFB0}" type="presOf" srcId="{EA08B664-3B55-4199-93F8-D85F2B31AEA2}" destId="{0F53A51F-00EB-4678-BAAF-6F9F1B1ED5BD}" srcOrd="0" destOrd="0" presId="urn:microsoft.com/office/officeart/2005/8/layout/hierarchy6"/>
    <dgm:cxn modelId="{9BBA86F8-3EE4-476C-A25D-7B40F620DE82}" srcId="{50DEA9A2-54CB-48B3-BBED-C384F6073A5B}" destId="{58AA39AD-5424-4968-A9FB-3872933734CB}" srcOrd="0" destOrd="0" parTransId="{5E9BE1D2-072D-4AD4-B1E7-0358D22C1FAB}" sibTransId="{51294DE3-591C-42E3-8C68-165260E062F9}"/>
    <dgm:cxn modelId="{2B5A54DA-52B6-42F6-8A10-42B04EAA262C}" type="presOf" srcId="{BC644023-BB70-4D10-9846-271F7F66B31D}" destId="{C697566A-0FE7-4BC4-A239-0A48A900CEFB}" srcOrd="0" destOrd="0" presId="urn:microsoft.com/office/officeart/2005/8/layout/hierarchy6"/>
    <dgm:cxn modelId="{168578A2-304D-46EF-ACFD-DA0AD1185F2D}" srcId="{49D84AE6-3D87-402B-99FF-92F908F75875}" destId="{E7F9B42E-7D15-4895-B725-93BE523D6383}" srcOrd="1" destOrd="0" parTransId="{B30E253B-A996-4D38-993D-F6AB1A4A0125}" sibTransId="{E9DEE1CE-D652-494A-83B2-E4B5FA40B9D3}"/>
    <dgm:cxn modelId="{B0829285-E8A1-4A71-8FF9-270622CCF201}" srcId="{B59E50C2-18FF-4A94-88F0-775ADC3B62FB}" destId="{5F46EEAD-E6FA-4EF3-9168-CF9306CE9288}" srcOrd="1" destOrd="0" parTransId="{9468FFB4-26B5-430F-AA28-5B9F6F9BDC3D}" sibTransId="{30706BB4-B8AA-4E6E-AB4B-2DE3DEEA1A1B}"/>
    <dgm:cxn modelId="{182EBCB4-5B5D-4A8B-A279-218EE244C709}" type="presOf" srcId="{657616C8-E058-4676-B310-948FAFC73282}" destId="{9E5A2967-D755-4354-A831-6C64758F69E8}" srcOrd="0" destOrd="0" presId="urn:microsoft.com/office/officeart/2005/8/layout/hierarchy6"/>
    <dgm:cxn modelId="{55B97EF8-596A-4C85-B9A7-6A1DE5B56D6D}" type="presOf" srcId="{03B974BF-99B6-401C-BA42-AAA560264FED}" destId="{CFCEE1FD-6CD4-4CEC-B1EE-3EA05125A76D}" srcOrd="0" destOrd="0" presId="urn:microsoft.com/office/officeart/2005/8/layout/hierarchy6"/>
    <dgm:cxn modelId="{CC4F74E3-4A13-4A12-B339-FB4428CDDAAA}" srcId="{5F46EEAD-E6FA-4EF3-9168-CF9306CE9288}" destId="{49D84AE6-3D87-402B-99FF-92F908F75875}" srcOrd="0" destOrd="0" parTransId="{BC644023-BB70-4D10-9846-271F7F66B31D}" sibTransId="{853B468B-3F6F-4808-AC95-E2D0E7234AC1}"/>
    <dgm:cxn modelId="{2E098373-B34E-4E0F-B1AA-52B794048B78}" srcId="{5BC69CE9-1206-40CF-A14A-73B35AC66627}" destId="{E39309E6-4031-4201-BDE0-2440CC74F7D2}" srcOrd="1" destOrd="0" parTransId="{657616C8-E058-4676-B310-948FAFC73282}" sibTransId="{2CF202D9-195E-4775-B00A-D8A42F77444A}"/>
    <dgm:cxn modelId="{7910FDE8-4FC3-42EA-B91D-F288CF55E1B3}" type="presOf" srcId="{E1ADD568-31E4-43CC-A059-73DA55D3214F}" destId="{964FF39D-17A3-495D-BB64-A9F8C3F9CBAC}" srcOrd="0" destOrd="0" presId="urn:microsoft.com/office/officeart/2005/8/layout/hierarchy6"/>
    <dgm:cxn modelId="{C2C13BEF-C591-42F4-937B-8EA5D69FD99D}" srcId="{50DEA9A2-54CB-48B3-BBED-C384F6073A5B}" destId="{8E38BDAC-F8B7-4762-BEDE-E3D2420CD2AE}" srcOrd="1" destOrd="0" parTransId="{65EC2556-782C-41E8-B0EF-89840242E847}" sibTransId="{C7A4F7E2-1D1F-4A11-8BE6-FE397581A0E3}"/>
    <dgm:cxn modelId="{30B51A70-7A33-4093-A8EF-206D9748771F}" srcId="{D94E1147-D91D-4A6F-81E8-846741A6FC8C}" destId="{0CCD544E-D1F3-4CF5-853B-860CB8EB2931}" srcOrd="0" destOrd="0" parTransId="{4D701F1B-5695-4F37-B3D6-2FE1012F631E}" sibTransId="{A3CD83AF-5383-49F5-99A8-A01C727CEC15}"/>
    <dgm:cxn modelId="{E38A4D8A-CA8E-4A32-90FF-FCDCA27E3ACD}" type="presOf" srcId="{D94E1147-D91D-4A6F-81E8-846741A6FC8C}" destId="{C6458BA2-D6BC-4988-A6D6-52258FDFB52E}" srcOrd="0" destOrd="0" presId="urn:microsoft.com/office/officeart/2005/8/layout/hierarchy6"/>
    <dgm:cxn modelId="{50350ACE-7457-46BC-B983-90C9D83F0352}" type="presParOf" srcId="{96B7033C-69A4-4C0A-9A44-E711945EC59F}" destId="{88F4772F-A097-4F61-ADC5-73CC3606AC83}" srcOrd="0" destOrd="0" presId="urn:microsoft.com/office/officeart/2005/8/layout/hierarchy6"/>
    <dgm:cxn modelId="{3F23562D-9A10-4754-9504-210528085D8E}" type="presParOf" srcId="{88F4772F-A097-4F61-ADC5-73CC3606AC83}" destId="{26F2EF6B-FFD0-4BDC-8B6D-510076D100F0}" srcOrd="0" destOrd="0" presId="urn:microsoft.com/office/officeart/2005/8/layout/hierarchy6"/>
    <dgm:cxn modelId="{241E43AD-5C94-43EE-9960-890008DACD22}" type="presParOf" srcId="{26F2EF6B-FFD0-4BDC-8B6D-510076D100F0}" destId="{0987C11D-4A46-406B-83DC-DE79C3AEEE09}" srcOrd="0" destOrd="0" presId="urn:microsoft.com/office/officeart/2005/8/layout/hierarchy6"/>
    <dgm:cxn modelId="{CCE2BF2E-E79C-4F41-BCD9-EAE9FB2DE971}" type="presParOf" srcId="{0987C11D-4A46-406B-83DC-DE79C3AEEE09}" destId="{C09717BE-16A1-4656-BA9D-7D9241C72F69}" srcOrd="0" destOrd="0" presId="urn:microsoft.com/office/officeart/2005/8/layout/hierarchy6"/>
    <dgm:cxn modelId="{50C5AC3A-BEEC-4273-A13C-699A025C85FA}" type="presParOf" srcId="{0987C11D-4A46-406B-83DC-DE79C3AEEE09}" destId="{9D8404CB-DB58-4E65-B7BA-BC7F9077998E}" srcOrd="1" destOrd="0" presId="urn:microsoft.com/office/officeart/2005/8/layout/hierarchy6"/>
    <dgm:cxn modelId="{EAEDBA82-4825-47DF-BC46-96A13DAA4697}" type="presParOf" srcId="{9D8404CB-DB58-4E65-B7BA-BC7F9077998E}" destId="{0F53A51F-00EB-4678-BAAF-6F9F1B1ED5BD}" srcOrd="0" destOrd="0" presId="urn:microsoft.com/office/officeart/2005/8/layout/hierarchy6"/>
    <dgm:cxn modelId="{9DADF3C8-C211-421A-9EC8-0337C71F1DA5}" type="presParOf" srcId="{9D8404CB-DB58-4E65-B7BA-BC7F9077998E}" destId="{CA837486-F8B7-4B1B-B411-F1B797A808AA}" srcOrd="1" destOrd="0" presId="urn:microsoft.com/office/officeart/2005/8/layout/hierarchy6"/>
    <dgm:cxn modelId="{D699A612-C4BF-448F-B554-9EAD4D2E62E6}" type="presParOf" srcId="{CA837486-F8B7-4B1B-B411-F1B797A808AA}" destId="{C6458BA2-D6BC-4988-A6D6-52258FDFB52E}" srcOrd="0" destOrd="0" presId="urn:microsoft.com/office/officeart/2005/8/layout/hierarchy6"/>
    <dgm:cxn modelId="{DA224D37-8572-446F-9AD1-80D7FD50A233}" type="presParOf" srcId="{CA837486-F8B7-4B1B-B411-F1B797A808AA}" destId="{CF11CAD8-1932-46C3-9955-2217C4E21851}" srcOrd="1" destOrd="0" presId="urn:microsoft.com/office/officeart/2005/8/layout/hierarchy6"/>
    <dgm:cxn modelId="{15EF643C-32E1-4DDA-B840-61679B5316FE}" type="presParOf" srcId="{CF11CAD8-1932-46C3-9955-2217C4E21851}" destId="{B8C534FB-5308-4595-A382-B47269D2D204}" srcOrd="0" destOrd="0" presId="urn:microsoft.com/office/officeart/2005/8/layout/hierarchy6"/>
    <dgm:cxn modelId="{845EEE15-1B89-45F4-B298-551E48F11D09}" type="presParOf" srcId="{CF11CAD8-1932-46C3-9955-2217C4E21851}" destId="{CF26F77B-343C-4752-A6E8-23A502924FEB}" srcOrd="1" destOrd="0" presId="urn:microsoft.com/office/officeart/2005/8/layout/hierarchy6"/>
    <dgm:cxn modelId="{DF2D273E-2F9D-43C6-8759-4991212DA220}" type="presParOf" srcId="{CF26F77B-343C-4752-A6E8-23A502924FEB}" destId="{262F64A6-63BC-4962-A538-004A5F1E3F71}" srcOrd="0" destOrd="0" presId="urn:microsoft.com/office/officeart/2005/8/layout/hierarchy6"/>
    <dgm:cxn modelId="{F9D3EEE2-395D-4712-B855-AA0BC44236BD}" type="presParOf" srcId="{CF26F77B-343C-4752-A6E8-23A502924FEB}" destId="{F5240C38-75A4-405B-B86E-1DB8968ED30B}" srcOrd="1" destOrd="0" presId="urn:microsoft.com/office/officeart/2005/8/layout/hierarchy6"/>
    <dgm:cxn modelId="{1A27846F-362A-4D8C-84E2-20EBECDBF808}" type="presParOf" srcId="{F5240C38-75A4-405B-B86E-1DB8968ED30B}" destId="{1517453B-D16A-449C-9867-2D6DC31F5D45}" srcOrd="0" destOrd="0" presId="urn:microsoft.com/office/officeart/2005/8/layout/hierarchy6"/>
    <dgm:cxn modelId="{6F3BF185-A084-44F5-BB3B-BD9A6C97339C}" type="presParOf" srcId="{F5240C38-75A4-405B-B86E-1DB8968ED30B}" destId="{C2C2FA26-5CEE-478C-B456-12F62A39C79D}" srcOrd="1" destOrd="0" presId="urn:microsoft.com/office/officeart/2005/8/layout/hierarchy6"/>
    <dgm:cxn modelId="{F14FF32B-3E44-45F2-9565-26381ACFDAE9}" type="presParOf" srcId="{C2C2FA26-5CEE-478C-B456-12F62A39C79D}" destId="{089A1A82-B9C7-49F4-9303-30BF2F2376DD}" srcOrd="0" destOrd="0" presId="urn:microsoft.com/office/officeart/2005/8/layout/hierarchy6"/>
    <dgm:cxn modelId="{E6CDCDB1-FE1F-46CC-92DD-2202E0C7585F}" type="presParOf" srcId="{C2C2FA26-5CEE-478C-B456-12F62A39C79D}" destId="{A32755EC-99D3-4F6F-B5EB-A202407E178C}" srcOrd="1" destOrd="0" presId="urn:microsoft.com/office/officeart/2005/8/layout/hierarchy6"/>
    <dgm:cxn modelId="{05207729-81F8-4735-AC98-401DC6976348}" type="presParOf" srcId="{F5240C38-75A4-405B-B86E-1DB8968ED30B}" destId="{5EAF9E59-3FE8-469E-AC07-DA381520815D}" srcOrd="2" destOrd="0" presId="urn:microsoft.com/office/officeart/2005/8/layout/hierarchy6"/>
    <dgm:cxn modelId="{C10C7578-7BE5-4ADF-92E6-594AC450D3D7}" type="presParOf" srcId="{F5240C38-75A4-405B-B86E-1DB8968ED30B}" destId="{D925960B-A5E0-4212-BF33-D6F113DF19D1}" srcOrd="3" destOrd="0" presId="urn:microsoft.com/office/officeart/2005/8/layout/hierarchy6"/>
    <dgm:cxn modelId="{4120274D-39CF-4794-AD5A-2FB52F597058}" type="presParOf" srcId="{D925960B-A5E0-4212-BF33-D6F113DF19D1}" destId="{964FF39D-17A3-495D-BB64-A9F8C3F9CBAC}" srcOrd="0" destOrd="0" presId="urn:microsoft.com/office/officeart/2005/8/layout/hierarchy6"/>
    <dgm:cxn modelId="{443B0F2D-6A6C-455F-8F17-68F5A9EC1F00}" type="presParOf" srcId="{D925960B-A5E0-4212-BF33-D6F113DF19D1}" destId="{39BB7421-C9A1-4229-B328-E9ED8F4727F2}" srcOrd="1" destOrd="0" presId="urn:microsoft.com/office/officeart/2005/8/layout/hierarchy6"/>
    <dgm:cxn modelId="{E038939E-28D7-46F8-90D0-1DBB2B5A686C}" type="presParOf" srcId="{CF11CAD8-1932-46C3-9955-2217C4E21851}" destId="{0921621E-C675-4EA5-901C-85EBE208B217}" srcOrd="2" destOrd="0" presId="urn:microsoft.com/office/officeart/2005/8/layout/hierarchy6"/>
    <dgm:cxn modelId="{8EEF4273-EB5B-417E-863E-25D1177EC5B1}" type="presParOf" srcId="{CF11CAD8-1932-46C3-9955-2217C4E21851}" destId="{61E80EC7-AFC0-4B29-8250-67573FD13374}" srcOrd="3" destOrd="0" presId="urn:microsoft.com/office/officeart/2005/8/layout/hierarchy6"/>
    <dgm:cxn modelId="{A8E6507B-1331-4450-97AC-48281C9BDDF8}" type="presParOf" srcId="{61E80EC7-AFC0-4B29-8250-67573FD13374}" destId="{84A64238-DEF8-4170-8DD0-A7B92065A502}" srcOrd="0" destOrd="0" presId="urn:microsoft.com/office/officeart/2005/8/layout/hierarchy6"/>
    <dgm:cxn modelId="{ABC279CA-DD3E-4CFE-8826-5952C8A38DEB}" type="presParOf" srcId="{61E80EC7-AFC0-4B29-8250-67573FD13374}" destId="{8D059D12-FC52-48CD-984D-56BDDB8D6269}" srcOrd="1" destOrd="0" presId="urn:microsoft.com/office/officeart/2005/8/layout/hierarchy6"/>
    <dgm:cxn modelId="{F8464088-9840-4AFB-9B27-E89AD303C681}" type="presParOf" srcId="{8D059D12-FC52-48CD-984D-56BDDB8D6269}" destId="{9AB9FDEE-3E15-4E76-A438-2C2A217E6B05}" srcOrd="0" destOrd="0" presId="urn:microsoft.com/office/officeart/2005/8/layout/hierarchy6"/>
    <dgm:cxn modelId="{97793B76-1FE0-4B08-952D-60A020144567}" type="presParOf" srcId="{8D059D12-FC52-48CD-984D-56BDDB8D6269}" destId="{D29F3940-BF82-4039-8398-8FB2E0C74130}" srcOrd="1" destOrd="0" presId="urn:microsoft.com/office/officeart/2005/8/layout/hierarchy6"/>
    <dgm:cxn modelId="{89C7EC9B-D471-4EBA-B6D7-A2D061D75386}" type="presParOf" srcId="{D29F3940-BF82-4039-8398-8FB2E0C74130}" destId="{B5450A9A-5A1B-4099-B88A-854E5FB29498}" srcOrd="0" destOrd="0" presId="urn:microsoft.com/office/officeart/2005/8/layout/hierarchy6"/>
    <dgm:cxn modelId="{7D2DF435-D0F5-4AB2-A9A1-82BDC6488960}" type="presParOf" srcId="{D29F3940-BF82-4039-8398-8FB2E0C74130}" destId="{8554FF7C-EA4F-436E-ABEE-1444126E8EEC}" srcOrd="1" destOrd="0" presId="urn:microsoft.com/office/officeart/2005/8/layout/hierarchy6"/>
    <dgm:cxn modelId="{B06FE3CE-DB1E-4200-99B2-34E0BA1ECCB9}" type="presParOf" srcId="{8D059D12-FC52-48CD-984D-56BDDB8D6269}" destId="{399B160D-ABA4-4CED-9B3D-5226B320DF85}" srcOrd="2" destOrd="0" presId="urn:microsoft.com/office/officeart/2005/8/layout/hierarchy6"/>
    <dgm:cxn modelId="{1F5D732C-49D5-4A45-A3D8-71BFAA7DB6A5}" type="presParOf" srcId="{8D059D12-FC52-48CD-984D-56BDDB8D6269}" destId="{5BF9CB59-1811-4D25-98D9-B0808C1C7077}" srcOrd="3" destOrd="0" presId="urn:microsoft.com/office/officeart/2005/8/layout/hierarchy6"/>
    <dgm:cxn modelId="{5ECAB46A-534E-4C9C-87BD-AC6EEB07BCE2}" type="presParOf" srcId="{5BF9CB59-1811-4D25-98D9-B0808C1C7077}" destId="{9016728A-788C-49BA-9A23-A179A204E4DD}" srcOrd="0" destOrd="0" presId="urn:microsoft.com/office/officeart/2005/8/layout/hierarchy6"/>
    <dgm:cxn modelId="{E3D02E4E-3C73-42A7-8F32-93273DDB7DED}" type="presParOf" srcId="{5BF9CB59-1811-4D25-98D9-B0808C1C7077}" destId="{2867850D-017C-4D88-BD0C-1FB328674011}" srcOrd="1" destOrd="0" presId="urn:microsoft.com/office/officeart/2005/8/layout/hierarchy6"/>
    <dgm:cxn modelId="{01AA4FA3-CB00-4D46-A0ED-5F7707A06CF8}" type="presParOf" srcId="{CF11CAD8-1932-46C3-9955-2217C4E21851}" destId="{FB885237-DC19-4E7A-9D6B-2D077678F346}" srcOrd="4" destOrd="0" presId="urn:microsoft.com/office/officeart/2005/8/layout/hierarchy6"/>
    <dgm:cxn modelId="{0F65AFC1-48DF-478A-AB2A-08A3F5E058CB}" type="presParOf" srcId="{CF11CAD8-1932-46C3-9955-2217C4E21851}" destId="{614937CF-C12A-4A66-A30A-5EF19F3FD6C8}" srcOrd="5" destOrd="0" presId="urn:microsoft.com/office/officeart/2005/8/layout/hierarchy6"/>
    <dgm:cxn modelId="{FDA08FBC-53EC-4E04-8D7A-A0D3AE3EC408}" type="presParOf" srcId="{614937CF-C12A-4A66-A30A-5EF19F3FD6C8}" destId="{2A56E619-B97E-44DA-BFCE-882190039172}" srcOrd="0" destOrd="0" presId="urn:microsoft.com/office/officeart/2005/8/layout/hierarchy6"/>
    <dgm:cxn modelId="{DA326EAC-794D-43F7-AD25-7D0D54404354}" type="presParOf" srcId="{614937CF-C12A-4A66-A30A-5EF19F3FD6C8}" destId="{37141AF1-4CF4-43CB-8B6D-277FC8EDD5B8}" srcOrd="1" destOrd="0" presId="urn:microsoft.com/office/officeart/2005/8/layout/hierarchy6"/>
    <dgm:cxn modelId="{073940C5-ED40-4856-B436-AA5B8DA673DB}" type="presParOf" srcId="{37141AF1-4CF4-43CB-8B6D-277FC8EDD5B8}" destId="{B1322AC1-DE40-4BAD-9570-193105A84EC9}" srcOrd="0" destOrd="0" presId="urn:microsoft.com/office/officeart/2005/8/layout/hierarchy6"/>
    <dgm:cxn modelId="{72B54AAF-784C-45BB-B245-63C83A3DE3A0}" type="presParOf" srcId="{37141AF1-4CF4-43CB-8B6D-277FC8EDD5B8}" destId="{8EFF4A4B-2758-47FF-AAC1-BFC90D8669E0}" srcOrd="1" destOrd="0" presId="urn:microsoft.com/office/officeart/2005/8/layout/hierarchy6"/>
    <dgm:cxn modelId="{7CC522C8-044B-4B26-8D83-087E6F430AEF}" type="presParOf" srcId="{8EFF4A4B-2758-47FF-AAC1-BFC90D8669E0}" destId="{2C3BAF1D-3F87-4098-992F-FD16D70AFE7E}" srcOrd="0" destOrd="0" presId="urn:microsoft.com/office/officeart/2005/8/layout/hierarchy6"/>
    <dgm:cxn modelId="{73E5221A-28E8-4C1A-BD06-30EA800A7F95}" type="presParOf" srcId="{8EFF4A4B-2758-47FF-AAC1-BFC90D8669E0}" destId="{2A2D9F51-8E4E-4182-A8A3-2190D4C93256}" srcOrd="1" destOrd="0" presId="urn:microsoft.com/office/officeart/2005/8/layout/hierarchy6"/>
    <dgm:cxn modelId="{F6E42296-D913-43DD-9010-7E6DF20E5F4E}" type="presParOf" srcId="{37141AF1-4CF4-43CB-8B6D-277FC8EDD5B8}" destId="{A6C134B7-2F2D-4E62-9293-3C625C7B9C70}" srcOrd="2" destOrd="0" presId="urn:microsoft.com/office/officeart/2005/8/layout/hierarchy6"/>
    <dgm:cxn modelId="{F9F3BD6A-E5ED-4318-90C6-7175CBA45775}" type="presParOf" srcId="{37141AF1-4CF4-43CB-8B6D-277FC8EDD5B8}" destId="{276ADFF6-F870-485E-B7D3-E61559C57395}" srcOrd="3" destOrd="0" presId="urn:microsoft.com/office/officeart/2005/8/layout/hierarchy6"/>
    <dgm:cxn modelId="{3CA224BC-2DF2-4EE4-A998-45C88EF88DCC}" type="presParOf" srcId="{276ADFF6-F870-485E-B7D3-E61559C57395}" destId="{96200811-0BB8-4348-9602-F2F8DF5603FC}" srcOrd="0" destOrd="0" presId="urn:microsoft.com/office/officeart/2005/8/layout/hierarchy6"/>
    <dgm:cxn modelId="{B1A36ADA-81AB-4255-B040-3B5A1B701C6F}" type="presParOf" srcId="{276ADFF6-F870-485E-B7D3-E61559C57395}" destId="{164C21ED-21C2-4B19-9D84-D562BB5BE546}" srcOrd="1" destOrd="0" presId="urn:microsoft.com/office/officeart/2005/8/layout/hierarchy6"/>
    <dgm:cxn modelId="{11E47312-BCB8-47B6-A42F-4CD518BA538C}" type="presParOf" srcId="{9D8404CB-DB58-4E65-B7BA-BC7F9077998E}" destId="{F82F4A73-5F9D-451F-84C7-E89A5D30E878}" srcOrd="2" destOrd="0" presId="urn:microsoft.com/office/officeart/2005/8/layout/hierarchy6"/>
    <dgm:cxn modelId="{7778D10D-BB42-4506-B73D-5FB4181E0D90}" type="presParOf" srcId="{9D8404CB-DB58-4E65-B7BA-BC7F9077998E}" destId="{21B78367-6137-4183-8934-7B8D1DAF6E8A}" srcOrd="3" destOrd="0" presId="urn:microsoft.com/office/officeart/2005/8/layout/hierarchy6"/>
    <dgm:cxn modelId="{29E943A8-BF9E-4F8B-9D45-66EB1858F53D}" type="presParOf" srcId="{21B78367-6137-4183-8934-7B8D1DAF6E8A}" destId="{B0294262-26B0-4AA7-AF68-7F97F7AE23D7}" srcOrd="0" destOrd="0" presId="urn:microsoft.com/office/officeart/2005/8/layout/hierarchy6"/>
    <dgm:cxn modelId="{A931BC43-B163-4377-B79A-FFB729676AA0}" type="presParOf" srcId="{21B78367-6137-4183-8934-7B8D1DAF6E8A}" destId="{28A2FA90-3EBD-4230-A8C2-19EF32CD3533}" srcOrd="1" destOrd="0" presId="urn:microsoft.com/office/officeart/2005/8/layout/hierarchy6"/>
    <dgm:cxn modelId="{B8A0339B-53E0-4537-BE4A-E8B2BE3F24CB}" type="presParOf" srcId="{28A2FA90-3EBD-4230-A8C2-19EF32CD3533}" destId="{C697566A-0FE7-4BC4-A239-0A48A900CEFB}" srcOrd="0" destOrd="0" presId="urn:microsoft.com/office/officeart/2005/8/layout/hierarchy6"/>
    <dgm:cxn modelId="{B0F803B3-BE87-49EE-9025-B68169726DCC}" type="presParOf" srcId="{28A2FA90-3EBD-4230-A8C2-19EF32CD3533}" destId="{14D2F638-AE64-4835-95CE-7816B7F259F7}" srcOrd="1" destOrd="0" presId="urn:microsoft.com/office/officeart/2005/8/layout/hierarchy6"/>
    <dgm:cxn modelId="{A8596052-5569-4C8A-BB79-7FD36C10B0EB}" type="presParOf" srcId="{14D2F638-AE64-4835-95CE-7816B7F259F7}" destId="{53CAD972-E4B6-45CA-960D-53BE7782741F}" srcOrd="0" destOrd="0" presId="urn:microsoft.com/office/officeart/2005/8/layout/hierarchy6"/>
    <dgm:cxn modelId="{47BEF3D8-5A95-4170-BFDD-015770731020}" type="presParOf" srcId="{14D2F638-AE64-4835-95CE-7816B7F259F7}" destId="{435C1408-230A-41D0-AC0D-363E21DE7382}" srcOrd="1" destOrd="0" presId="urn:microsoft.com/office/officeart/2005/8/layout/hierarchy6"/>
    <dgm:cxn modelId="{D635B2EE-64E1-4560-9F7B-4E4EA46A8F40}" type="presParOf" srcId="{435C1408-230A-41D0-AC0D-363E21DE7382}" destId="{FA12B2A5-B4E4-417A-8D82-A3AB86BF9449}" srcOrd="0" destOrd="0" presId="urn:microsoft.com/office/officeart/2005/8/layout/hierarchy6"/>
    <dgm:cxn modelId="{1003B39B-539D-4B6E-9379-CC0D297FC91D}" type="presParOf" srcId="{435C1408-230A-41D0-AC0D-363E21DE7382}" destId="{F876E029-1EB3-459D-A35E-94883EC47A8B}" srcOrd="1" destOrd="0" presId="urn:microsoft.com/office/officeart/2005/8/layout/hierarchy6"/>
    <dgm:cxn modelId="{B3F63FD9-2E86-4DB6-9700-3530241D85E1}" type="presParOf" srcId="{F876E029-1EB3-459D-A35E-94883EC47A8B}" destId="{CFCEE1FD-6CD4-4CEC-B1EE-3EA05125A76D}" srcOrd="0" destOrd="0" presId="urn:microsoft.com/office/officeart/2005/8/layout/hierarchy6"/>
    <dgm:cxn modelId="{17F6B431-FD52-4D08-ABD1-3F9A5146C1BC}" type="presParOf" srcId="{F876E029-1EB3-459D-A35E-94883EC47A8B}" destId="{0444C2C5-1C7E-4F1F-BC27-A6167EC9C66D}" srcOrd="1" destOrd="0" presId="urn:microsoft.com/office/officeart/2005/8/layout/hierarchy6"/>
    <dgm:cxn modelId="{81E8D8D1-1F41-44E4-BC56-4C2C9CB23BB2}" type="presParOf" srcId="{435C1408-230A-41D0-AC0D-363E21DE7382}" destId="{93A30DB8-F877-45FA-A058-E194BDE8FA34}" srcOrd="2" destOrd="0" presId="urn:microsoft.com/office/officeart/2005/8/layout/hierarchy6"/>
    <dgm:cxn modelId="{F3AB5BFB-C64F-4234-B8CB-AE350814072D}" type="presParOf" srcId="{435C1408-230A-41D0-AC0D-363E21DE7382}" destId="{162F05A1-3DD3-4CB6-8099-4CBE99E0000A}" srcOrd="3" destOrd="0" presId="urn:microsoft.com/office/officeart/2005/8/layout/hierarchy6"/>
    <dgm:cxn modelId="{EBE8F3E5-B333-4729-8BA7-E9817004E907}" type="presParOf" srcId="{162F05A1-3DD3-4CB6-8099-4CBE99E0000A}" destId="{39AEFA53-90DA-4645-BD18-064D4E457C34}" srcOrd="0" destOrd="0" presId="urn:microsoft.com/office/officeart/2005/8/layout/hierarchy6"/>
    <dgm:cxn modelId="{A145EF4B-E31A-4193-B481-CB3B75D43CA7}" type="presParOf" srcId="{162F05A1-3DD3-4CB6-8099-4CBE99E0000A}" destId="{6209FA03-DD63-4584-88CC-F22B445076A3}" srcOrd="1" destOrd="0" presId="urn:microsoft.com/office/officeart/2005/8/layout/hierarchy6"/>
    <dgm:cxn modelId="{C4109FF2-A217-40EE-A7EE-3433A21DB325}" type="presParOf" srcId="{28A2FA90-3EBD-4230-A8C2-19EF32CD3533}" destId="{E951F01E-4BC7-4567-A2D3-42009BCD88EE}" srcOrd="2" destOrd="0" presId="urn:microsoft.com/office/officeart/2005/8/layout/hierarchy6"/>
    <dgm:cxn modelId="{67635933-0F8C-42D9-89AF-05851D36BF3D}" type="presParOf" srcId="{28A2FA90-3EBD-4230-A8C2-19EF32CD3533}" destId="{C73B87B7-C65D-41EA-AFB6-9FE1B95D09C8}" srcOrd="3" destOrd="0" presId="urn:microsoft.com/office/officeart/2005/8/layout/hierarchy6"/>
    <dgm:cxn modelId="{06D88DCC-E44B-4F7B-9FCD-40FDCAF9583E}" type="presParOf" srcId="{C73B87B7-C65D-41EA-AFB6-9FE1B95D09C8}" destId="{2C38FF97-5BDA-44D7-8E61-DB0573C993B7}" srcOrd="0" destOrd="0" presId="urn:microsoft.com/office/officeart/2005/8/layout/hierarchy6"/>
    <dgm:cxn modelId="{806E7304-D54C-4094-B0FB-85CCF5A19C84}" type="presParOf" srcId="{C73B87B7-C65D-41EA-AFB6-9FE1B95D09C8}" destId="{69B97F15-A641-4A6D-A91A-42BD76E8E0CA}" srcOrd="1" destOrd="0" presId="urn:microsoft.com/office/officeart/2005/8/layout/hierarchy6"/>
    <dgm:cxn modelId="{ED060AB4-CBC2-4012-8953-A88FECEBC064}" type="presParOf" srcId="{69B97F15-A641-4A6D-A91A-42BD76E8E0CA}" destId="{32A1857F-0BCA-40E8-AF99-B1B761FC40DD}" srcOrd="0" destOrd="0" presId="urn:microsoft.com/office/officeart/2005/8/layout/hierarchy6"/>
    <dgm:cxn modelId="{2F89C9EB-3D93-4247-AF1A-FD7F6FF7635F}" type="presParOf" srcId="{69B97F15-A641-4A6D-A91A-42BD76E8E0CA}" destId="{A4605513-18A2-4651-B075-C03DE8CB37CC}" srcOrd="1" destOrd="0" presId="urn:microsoft.com/office/officeart/2005/8/layout/hierarchy6"/>
    <dgm:cxn modelId="{40E6AF54-C450-4A09-B80A-75C72CA25803}" type="presParOf" srcId="{A4605513-18A2-4651-B075-C03DE8CB37CC}" destId="{49D373EA-C125-47BC-9336-14E76B86989F}" srcOrd="0" destOrd="0" presId="urn:microsoft.com/office/officeart/2005/8/layout/hierarchy6"/>
    <dgm:cxn modelId="{6BBC63D5-E815-4C9F-8215-FEC281E7D1A1}" type="presParOf" srcId="{A4605513-18A2-4651-B075-C03DE8CB37CC}" destId="{009EA56E-12CD-49E6-86DC-1F3AEA0779ED}" srcOrd="1" destOrd="0" presId="urn:microsoft.com/office/officeart/2005/8/layout/hierarchy6"/>
    <dgm:cxn modelId="{7B6920B2-FC41-45D1-81FB-75069053F0B8}" type="presParOf" srcId="{69B97F15-A641-4A6D-A91A-42BD76E8E0CA}" destId="{10BD98D0-A2A6-4D3A-90E2-E69BD67A006F}" srcOrd="2" destOrd="0" presId="urn:microsoft.com/office/officeart/2005/8/layout/hierarchy6"/>
    <dgm:cxn modelId="{A115A096-9FB9-4DD7-97B4-B4D44FF6D21B}" type="presParOf" srcId="{69B97F15-A641-4A6D-A91A-42BD76E8E0CA}" destId="{E5E3162A-00C2-49F0-9708-FED09E9D4555}" srcOrd="3" destOrd="0" presId="urn:microsoft.com/office/officeart/2005/8/layout/hierarchy6"/>
    <dgm:cxn modelId="{9F36CA60-944B-4BEF-B70A-381D8C5E94A4}" type="presParOf" srcId="{E5E3162A-00C2-49F0-9708-FED09E9D4555}" destId="{13DA77B8-ECBA-45E6-ACD6-BC555C306245}" srcOrd="0" destOrd="0" presId="urn:microsoft.com/office/officeart/2005/8/layout/hierarchy6"/>
    <dgm:cxn modelId="{8ED290A1-C192-4E4B-AEEE-A9E5FADF0BCB}" type="presParOf" srcId="{E5E3162A-00C2-49F0-9708-FED09E9D4555}" destId="{B8C54AA4-6E51-4E82-BD54-981F451CE49C}" srcOrd="1" destOrd="0" presId="urn:microsoft.com/office/officeart/2005/8/layout/hierarchy6"/>
    <dgm:cxn modelId="{6FAEDAC8-16B0-4AAC-A995-30F9691A437C}" type="presParOf" srcId="{28A2FA90-3EBD-4230-A8C2-19EF32CD3533}" destId="{576D2C1B-D229-4D00-A925-06931BCB9BE2}" srcOrd="4" destOrd="0" presId="urn:microsoft.com/office/officeart/2005/8/layout/hierarchy6"/>
    <dgm:cxn modelId="{B0BB56B6-5E78-44F0-8ED1-4CD3A854B26E}" type="presParOf" srcId="{28A2FA90-3EBD-4230-A8C2-19EF32CD3533}" destId="{DE704B06-62D5-4ED5-9891-2FE4266BF598}" srcOrd="5" destOrd="0" presId="urn:microsoft.com/office/officeart/2005/8/layout/hierarchy6"/>
    <dgm:cxn modelId="{345CCF19-60DD-4BCC-B707-55936FE20B6E}" type="presParOf" srcId="{DE704B06-62D5-4ED5-9891-2FE4266BF598}" destId="{1C3788B0-AA1E-4814-B8EB-7F1E1D039372}" srcOrd="0" destOrd="0" presId="urn:microsoft.com/office/officeart/2005/8/layout/hierarchy6"/>
    <dgm:cxn modelId="{C516184A-D056-46E7-89A2-D0F717614262}" type="presParOf" srcId="{DE704B06-62D5-4ED5-9891-2FE4266BF598}" destId="{40D72E06-4F46-4D91-BCAF-0C1F160F7756}" srcOrd="1" destOrd="0" presId="urn:microsoft.com/office/officeart/2005/8/layout/hierarchy6"/>
    <dgm:cxn modelId="{F83106A5-EC0B-4E7D-83B6-5601F33AA3E9}" type="presParOf" srcId="{40D72E06-4F46-4D91-BCAF-0C1F160F7756}" destId="{ED15BEF8-414E-47D2-8B41-9FB78DC65ECF}" srcOrd="0" destOrd="0" presId="urn:microsoft.com/office/officeart/2005/8/layout/hierarchy6"/>
    <dgm:cxn modelId="{7A06DB01-43E7-4942-8348-C3FD2B4A1A4B}" type="presParOf" srcId="{40D72E06-4F46-4D91-BCAF-0C1F160F7756}" destId="{1EB399B4-21BD-40A3-BE53-6A0AB87DCBF6}" srcOrd="1" destOrd="0" presId="urn:microsoft.com/office/officeart/2005/8/layout/hierarchy6"/>
    <dgm:cxn modelId="{DB282B09-0360-4C21-86B8-BC07D49132F5}" type="presParOf" srcId="{1EB399B4-21BD-40A3-BE53-6A0AB87DCBF6}" destId="{6455FDA4-7F0D-49FF-AB3F-D4E021B41D5F}" srcOrd="0" destOrd="0" presId="urn:microsoft.com/office/officeart/2005/8/layout/hierarchy6"/>
    <dgm:cxn modelId="{DFE620E2-0ED3-44A1-9ECA-395D4F421978}" type="presParOf" srcId="{1EB399B4-21BD-40A3-BE53-6A0AB87DCBF6}" destId="{398CC944-C33A-4C60-8004-69B5DC76D083}" srcOrd="1" destOrd="0" presId="urn:microsoft.com/office/officeart/2005/8/layout/hierarchy6"/>
    <dgm:cxn modelId="{A77C0AEB-47AC-47DE-84C5-6F20E365624B}" type="presParOf" srcId="{40D72E06-4F46-4D91-BCAF-0C1F160F7756}" destId="{9E5A2967-D755-4354-A831-6C64758F69E8}" srcOrd="2" destOrd="0" presId="urn:microsoft.com/office/officeart/2005/8/layout/hierarchy6"/>
    <dgm:cxn modelId="{A4733CFB-95D8-4686-A361-0AC7FD2F2478}" type="presParOf" srcId="{40D72E06-4F46-4D91-BCAF-0C1F160F7756}" destId="{AD1042E2-A13F-44BE-9F2B-4FCB60037F33}" srcOrd="3" destOrd="0" presId="urn:microsoft.com/office/officeart/2005/8/layout/hierarchy6"/>
    <dgm:cxn modelId="{F721FD94-05EC-4D55-8443-07AADC8D2FAD}" type="presParOf" srcId="{AD1042E2-A13F-44BE-9F2B-4FCB60037F33}" destId="{32CDB003-DF18-4A1D-AD3B-818D0AD2E9CA}" srcOrd="0" destOrd="0" presId="urn:microsoft.com/office/officeart/2005/8/layout/hierarchy6"/>
    <dgm:cxn modelId="{0D3E8043-74A5-44DE-91F1-2B28C3003539}" type="presParOf" srcId="{AD1042E2-A13F-44BE-9F2B-4FCB60037F33}" destId="{1E97E02E-8491-4026-86F2-F498AB779E38}" srcOrd="1" destOrd="0" presId="urn:microsoft.com/office/officeart/2005/8/layout/hierarchy6"/>
    <dgm:cxn modelId="{3F9B020C-B347-491D-BD6D-E4E625659292}" type="presParOf" srcId="{96B7033C-69A4-4C0A-9A44-E711945EC59F}" destId="{F378E779-B5CE-44E4-A83A-F0E400186EFF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68FAD708-CAE3-401D-995E-E3ACCEE59691}" type="doc">
      <dgm:prSet loTypeId="urn:microsoft.com/office/officeart/2005/8/layout/hierarchy6" loCatId="hierarchy" qsTypeId="urn:microsoft.com/office/officeart/2005/8/quickstyle/simple3" qsCatId="simple" csTypeId="urn:microsoft.com/office/officeart/2005/8/colors/colorful1" csCatId="colorful" phldr="1"/>
      <dgm:spPr/>
      <dgm:t>
        <a:bodyPr/>
        <a:lstStyle/>
        <a:p>
          <a:endParaRPr lang="hr-HR"/>
        </a:p>
      </dgm:t>
    </dgm:pt>
    <dgm:pt modelId="{D94E1147-D91D-4A6F-81E8-846741A6FC8C}">
      <dgm:prSet phldrT="[Text]"/>
      <dgm:spPr>
        <a:solidFill>
          <a:schemeClr val="accent1">
            <a:lumMod val="60000"/>
            <a:lumOff val="40000"/>
          </a:schemeClr>
        </a:solidFill>
      </dgm:spPr>
      <dgm:t>
        <a:bodyPr/>
        <a:lstStyle/>
        <a:p>
          <a:r>
            <a:rPr lang="en-US" dirty="0" smtClean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rPr>
            <a:t>Vehicle</a:t>
          </a:r>
          <a:endParaRPr lang="hr-HR" dirty="0">
            <a:solidFill>
              <a:schemeClr val="bg1"/>
            </a:solidFill>
            <a:latin typeface="Segoe UI" panose="020B0502040204020203" pitchFamily="34" charset="0"/>
            <a:cs typeface="Segoe UI" panose="020B0502040204020203" pitchFamily="34" charset="0"/>
          </a:endParaRPr>
        </a:p>
      </dgm:t>
    </dgm:pt>
    <dgm:pt modelId="{EA08B664-3B55-4199-93F8-D85F2B31AEA2}" type="parTrans" cxnId="{2EA959BB-B9B1-473C-B85C-1155B8A1A662}">
      <dgm:prSet/>
      <dgm:spPr/>
      <dgm:t>
        <a:bodyPr/>
        <a:lstStyle/>
        <a:p>
          <a:endParaRPr lang="hr-HR">
            <a:latin typeface="Segoe UI" panose="020B0502040204020203" pitchFamily="34" charset="0"/>
            <a:cs typeface="Segoe UI" panose="020B0502040204020203" pitchFamily="34" charset="0"/>
          </a:endParaRPr>
        </a:p>
      </dgm:t>
    </dgm:pt>
    <dgm:pt modelId="{91797ED9-8E0D-4C74-812C-2B055FEB2F95}" type="sibTrans" cxnId="{2EA959BB-B9B1-473C-B85C-1155B8A1A662}">
      <dgm:prSet/>
      <dgm:spPr/>
      <dgm:t>
        <a:bodyPr/>
        <a:lstStyle/>
        <a:p>
          <a:endParaRPr lang="hr-HR">
            <a:latin typeface="Segoe UI" panose="020B0502040204020203" pitchFamily="34" charset="0"/>
            <a:cs typeface="Segoe UI" panose="020B0502040204020203" pitchFamily="34" charset="0"/>
          </a:endParaRPr>
        </a:p>
      </dgm:t>
    </dgm:pt>
    <dgm:pt modelId="{0CCD544E-D1F3-4CF5-853B-860CB8EB2931}">
      <dgm:prSet phldrT="[Text]"/>
      <dgm:spPr>
        <a:solidFill>
          <a:schemeClr val="accent2">
            <a:lumMod val="40000"/>
            <a:lumOff val="60000"/>
          </a:schemeClr>
        </a:solidFill>
      </dgm:spPr>
      <dgm:t>
        <a:bodyPr/>
        <a:lstStyle/>
        <a:p>
          <a:r>
            <a:rPr lang="en-US" dirty="0" smtClean="0">
              <a:latin typeface="Segoe UI" panose="020B0502040204020203" pitchFamily="34" charset="0"/>
              <a:cs typeface="Segoe UI" panose="020B0502040204020203" pitchFamily="34" charset="0"/>
            </a:rPr>
            <a:t>Car</a:t>
          </a:r>
          <a:endParaRPr lang="hr-HR" dirty="0">
            <a:latin typeface="Segoe UI" panose="020B0502040204020203" pitchFamily="34" charset="0"/>
            <a:cs typeface="Segoe UI" panose="020B0502040204020203" pitchFamily="34" charset="0"/>
          </a:endParaRPr>
        </a:p>
      </dgm:t>
    </dgm:pt>
    <dgm:pt modelId="{4D701F1B-5695-4F37-B3D6-2FE1012F631E}" type="parTrans" cxnId="{30B51A70-7A33-4093-A8EF-206D9748771F}">
      <dgm:prSet/>
      <dgm:spPr/>
      <dgm:t>
        <a:bodyPr/>
        <a:lstStyle/>
        <a:p>
          <a:endParaRPr lang="hr-HR">
            <a:latin typeface="Segoe UI" panose="020B0502040204020203" pitchFamily="34" charset="0"/>
            <a:cs typeface="Segoe UI" panose="020B0502040204020203" pitchFamily="34" charset="0"/>
          </a:endParaRPr>
        </a:p>
      </dgm:t>
    </dgm:pt>
    <dgm:pt modelId="{A3CD83AF-5383-49F5-99A8-A01C727CEC15}" type="sibTrans" cxnId="{30B51A70-7A33-4093-A8EF-206D9748771F}">
      <dgm:prSet/>
      <dgm:spPr/>
      <dgm:t>
        <a:bodyPr/>
        <a:lstStyle/>
        <a:p>
          <a:endParaRPr lang="hr-HR">
            <a:latin typeface="Segoe UI" panose="020B0502040204020203" pitchFamily="34" charset="0"/>
            <a:cs typeface="Segoe UI" panose="020B0502040204020203" pitchFamily="34" charset="0"/>
          </a:endParaRPr>
        </a:p>
      </dgm:t>
    </dgm:pt>
    <dgm:pt modelId="{64ECBD7B-69FF-4AEE-9110-3B5A264F9A31}">
      <dgm:prSet phldrT="[Text]"/>
      <dgm:spPr>
        <a:solidFill>
          <a:schemeClr val="accent2">
            <a:lumMod val="20000"/>
            <a:lumOff val="80000"/>
          </a:schemeClr>
        </a:solidFill>
      </dgm:spPr>
      <dgm:t>
        <a:bodyPr/>
        <a:lstStyle/>
        <a:p>
          <a:r>
            <a:rPr lang="en-US" dirty="0" smtClean="0">
              <a:latin typeface="Segoe UI" panose="020B0502040204020203" pitchFamily="34" charset="0"/>
              <a:cs typeface="Segoe UI" panose="020B0502040204020203" pitchFamily="34" charset="0"/>
            </a:rPr>
            <a:t>SUV</a:t>
          </a:r>
          <a:endParaRPr lang="hr-HR" dirty="0">
            <a:latin typeface="Segoe UI" panose="020B0502040204020203" pitchFamily="34" charset="0"/>
            <a:cs typeface="Segoe UI" panose="020B0502040204020203" pitchFamily="34" charset="0"/>
          </a:endParaRPr>
        </a:p>
      </dgm:t>
    </dgm:pt>
    <dgm:pt modelId="{5B323882-7A99-434E-BD9A-119BAD52ED47}" type="parTrans" cxnId="{EE18B28B-AA6C-45DE-9886-F0B634E7DC1E}">
      <dgm:prSet/>
      <dgm:spPr/>
      <dgm:t>
        <a:bodyPr/>
        <a:lstStyle/>
        <a:p>
          <a:endParaRPr lang="hr-HR">
            <a:latin typeface="Segoe UI" panose="020B0502040204020203" pitchFamily="34" charset="0"/>
            <a:cs typeface="Segoe UI" panose="020B0502040204020203" pitchFamily="34" charset="0"/>
          </a:endParaRPr>
        </a:p>
      </dgm:t>
    </dgm:pt>
    <dgm:pt modelId="{4F1E0D44-21BC-46E3-9716-C12323549AF9}" type="sibTrans" cxnId="{EE18B28B-AA6C-45DE-9886-F0B634E7DC1E}">
      <dgm:prSet/>
      <dgm:spPr/>
      <dgm:t>
        <a:bodyPr/>
        <a:lstStyle/>
        <a:p>
          <a:endParaRPr lang="hr-HR">
            <a:latin typeface="Segoe UI" panose="020B0502040204020203" pitchFamily="34" charset="0"/>
            <a:cs typeface="Segoe UI" panose="020B0502040204020203" pitchFamily="34" charset="0"/>
          </a:endParaRPr>
        </a:p>
      </dgm:t>
    </dgm:pt>
    <dgm:pt modelId="{E1ADD568-31E4-43CC-A059-73DA55D3214F}">
      <dgm:prSet phldrT="[Text]"/>
      <dgm:spPr>
        <a:solidFill>
          <a:schemeClr val="accent2">
            <a:lumMod val="20000"/>
            <a:lumOff val="80000"/>
          </a:schemeClr>
        </a:solidFill>
      </dgm:spPr>
      <dgm:t>
        <a:bodyPr/>
        <a:lstStyle/>
        <a:p>
          <a:r>
            <a:rPr lang="en-US" dirty="0" smtClean="0">
              <a:latin typeface="Segoe UI" panose="020B0502040204020203" pitchFamily="34" charset="0"/>
              <a:cs typeface="Segoe UI" panose="020B0502040204020203" pitchFamily="34" charset="0"/>
            </a:rPr>
            <a:t>Compact</a:t>
          </a:r>
          <a:endParaRPr lang="hr-HR" dirty="0">
            <a:latin typeface="Segoe UI" panose="020B0502040204020203" pitchFamily="34" charset="0"/>
            <a:cs typeface="Segoe UI" panose="020B0502040204020203" pitchFamily="34" charset="0"/>
          </a:endParaRPr>
        </a:p>
      </dgm:t>
    </dgm:pt>
    <dgm:pt modelId="{48719D65-7BB2-4157-80DF-538470F011F3}" type="parTrans" cxnId="{8DFE01E0-AF62-48E4-8D83-E18E75C7F50D}">
      <dgm:prSet/>
      <dgm:spPr/>
      <dgm:t>
        <a:bodyPr/>
        <a:lstStyle/>
        <a:p>
          <a:endParaRPr lang="hr-HR">
            <a:latin typeface="Segoe UI" panose="020B0502040204020203" pitchFamily="34" charset="0"/>
            <a:cs typeface="Segoe UI" panose="020B0502040204020203" pitchFamily="34" charset="0"/>
          </a:endParaRPr>
        </a:p>
      </dgm:t>
    </dgm:pt>
    <dgm:pt modelId="{92F5988F-CBF0-4E00-ABF4-532837BEC3FF}" type="sibTrans" cxnId="{8DFE01E0-AF62-48E4-8D83-E18E75C7F50D}">
      <dgm:prSet/>
      <dgm:spPr/>
      <dgm:t>
        <a:bodyPr/>
        <a:lstStyle/>
        <a:p>
          <a:endParaRPr lang="hr-HR">
            <a:latin typeface="Segoe UI" panose="020B0502040204020203" pitchFamily="34" charset="0"/>
            <a:cs typeface="Segoe UI" panose="020B0502040204020203" pitchFamily="34" charset="0"/>
          </a:endParaRPr>
        </a:p>
      </dgm:t>
    </dgm:pt>
    <dgm:pt modelId="{DA2B95BF-E83D-46D7-9818-9F235A67CE78}">
      <dgm:prSet phldrT="[Text]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en-US" dirty="0" smtClean="0">
              <a:latin typeface="Segoe UI" panose="020B0502040204020203" pitchFamily="34" charset="0"/>
              <a:cs typeface="Segoe UI" panose="020B0502040204020203" pitchFamily="34" charset="0"/>
            </a:rPr>
            <a:t>Boat</a:t>
          </a:r>
          <a:endParaRPr lang="hr-HR" dirty="0">
            <a:latin typeface="Segoe UI" panose="020B0502040204020203" pitchFamily="34" charset="0"/>
            <a:cs typeface="Segoe UI" panose="020B0502040204020203" pitchFamily="34" charset="0"/>
          </a:endParaRPr>
        </a:p>
      </dgm:t>
    </dgm:pt>
    <dgm:pt modelId="{329BB0C5-5C50-4A1A-B124-E0CA95CF0A3C}" type="parTrans" cxnId="{21FF45AB-9F7A-4A8F-9CEE-9575FB094D2C}">
      <dgm:prSet/>
      <dgm:spPr/>
      <dgm:t>
        <a:bodyPr/>
        <a:lstStyle/>
        <a:p>
          <a:endParaRPr lang="hr-HR">
            <a:latin typeface="Segoe UI" panose="020B0502040204020203" pitchFamily="34" charset="0"/>
            <a:cs typeface="Segoe UI" panose="020B0502040204020203" pitchFamily="34" charset="0"/>
          </a:endParaRPr>
        </a:p>
      </dgm:t>
    </dgm:pt>
    <dgm:pt modelId="{27E17600-AC16-4464-8A64-5F53811C223F}" type="sibTrans" cxnId="{21FF45AB-9F7A-4A8F-9CEE-9575FB094D2C}">
      <dgm:prSet/>
      <dgm:spPr/>
      <dgm:t>
        <a:bodyPr/>
        <a:lstStyle/>
        <a:p>
          <a:endParaRPr lang="hr-HR">
            <a:latin typeface="Segoe UI" panose="020B0502040204020203" pitchFamily="34" charset="0"/>
            <a:cs typeface="Segoe UI" panose="020B0502040204020203" pitchFamily="34" charset="0"/>
          </a:endParaRPr>
        </a:p>
      </dgm:t>
    </dgm:pt>
    <dgm:pt modelId="{D83326DC-B5CA-43BB-BE35-061DAA22BCA2}">
      <dgm:prSet phldrT="[Text]"/>
      <dgm:spPr>
        <a:solidFill>
          <a:schemeClr val="accent1">
            <a:lumMod val="20000"/>
            <a:lumOff val="80000"/>
          </a:schemeClr>
        </a:solidFill>
      </dgm:spPr>
      <dgm:t>
        <a:bodyPr/>
        <a:lstStyle/>
        <a:p>
          <a:r>
            <a:rPr lang="en-US" dirty="0" smtClean="0">
              <a:latin typeface="Segoe UI" panose="020B0502040204020203" pitchFamily="34" charset="0"/>
              <a:cs typeface="Segoe UI" panose="020B0502040204020203" pitchFamily="34" charset="0"/>
            </a:rPr>
            <a:t>Yacht</a:t>
          </a:r>
          <a:endParaRPr lang="hr-HR" dirty="0">
            <a:latin typeface="Segoe UI" panose="020B0502040204020203" pitchFamily="34" charset="0"/>
            <a:cs typeface="Segoe UI" panose="020B0502040204020203" pitchFamily="34" charset="0"/>
          </a:endParaRPr>
        </a:p>
      </dgm:t>
    </dgm:pt>
    <dgm:pt modelId="{07C601EC-5671-47C6-994D-13B5477FA1E5}" type="parTrans" cxnId="{CFDA1AF4-36BA-45ED-BACF-6925F6FFAA43}">
      <dgm:prSet/>
      <dgm:spPr/>
      <dgm:t>
        <a:bodyPr/>
        <a:lstStyle/>
        <a:p>
          <a:endParaRPr lang="hr-HR">
            <a:latin typeface="Segoe UI" panose="020B0502040204020203" pitchFamily="34" charset="0"/>
            <a:cs typeface="Segoe UI" panose="020B0502040204020203" pitchFamily="34" charset="0"/>
          </a:endParaRPr>
        </a:p>
      </dgm:t>
    </dgm:pt>
    <dgm:pt modelId="{0E9D59D5-C067-46D9-85BA-9394FDD368BE}" type="sibTrans" cxnId="{CFDA1AF4-36BA-45ED-BACF-6925F6FFAA43}">
      <dgm:prSet/>
      <dgm:spPr/>
      <dgm:t>
        <a:bodyPr/>
        <a:lstStyle/>
        <a:p>
          <a:endParaRPr lang="hr-HR">
            <a:latin typeface="Segoe UI" panose="020B0502040204020203" pitchFamily="34" charset="0"/>
            <a:cs typeface="Segoe UI" panose="020B0502040204020203" pitchFamily="34" charset="0"/>
          </a:endParaRPr>
        </a:p>
      </dgm:t>
    </dgm:pt>
    <dgm:pt modelId="{FD353DD8-2FC3-4F76-B6C1-AEE7964B967B}">
      <dgm:prSet phldrT="[Text]"/>
      <dgm:spPr>
        <a:solidFill>
          <a:schemeClr val="accent1">
            <a:lumMod val="20000"/>
            <a:lumOff val="80000"/>
          </a:schemeClr>
        </a:solidFill>
      </dgm:spPr>
      <dgm:t>
        <a:bodyPr/>
        <a:lstStyle/>
        <a:p>
          <a:r>
            <a:rPr lang="en-US" dirty="0" smtClean="0">
              <a:latin typeface="Segoe UI" panose="020B0502040204020203" pitchFamily="34" charset="0"/>
              <a:cs typeface="Segoe UI" panose="020B0502040204020203" pitchFamily="34" charset="0"/>
            </a:rPr>
            <a:t>Freighter</a:t>
          </a:r>
          <a:endParaRPr lang="hr-HR" dirty="0">
            <a:latin typeface="Segoe UI" panose="020B0502040204020203" pitchFamily="34" charset="0"/>
            <a:cs typeface="Segoe UI" panose="020B0502040204020203" pitchFamily="34" charset="0"/>
          </a:endParaRPr>
        </a:p>
      </dgm:t>
    </dgm:pt>
    <dgm:pt modelId="{F7F42C2D-C89A-436A-9414-B5CDE3EB08B3}" type="parTrans" cxnId="{85E3AC52-0DD0-4088-9502-A759A9E2B9AE}">
      <dgm:prSet/>
      <dgm:spPr/>
      <dgm:t>
        <a:bodyPr/>
        <a:lstStyle/>
        <a:p>
          <a:endParaRPr lang="hr-HR">
            <a:latin typeface="Segoe UI" panose="020B0502040204020203" pitchFamily="34" charset="0"/>
            <a:cs typeface="Segoe UI" panose="020B0502040204020203" pitchFamily="34" charset="0"/>
          </a:endParaRPr>
        </a:p>
      </dgm:t>
    </dgm:pt>
    <dgm:pt modelId="{3A9809B6-B86F-43AA-A472-26FF97F626B0}" type="sibTrans" cxnId="{85E3AC52-0DD0-4088-9502-A759A9E2B9AE}">
      <dgm:prSet/>
      <dgm:spPr/>
      <dgm:t>
        <a:bodyPr/>
        <a:lstStyle/>
        <a:p>
          <a:endParaRPr lang="hr-HR">
            <a:latin typeface="Segoe UI" panose="020B0502040204020203" pitchFamily="34" charset="0"/>
            <a:cs typeface="Segoe UI" panose="020B0502040204020203" pitchFamily="34" charset="0"/>
          </a:endParaRPr>
        </a:p>
      </dgm:t>
    </dgm:pt>
    <dgm:pt modelId="{96A69CBF-A3D8-4983-B853-E1658BC754FF}">
      <dgm:prSet phldrT="[Text]"/>
      <dgm:spPr>
        <a:solidFill>
          <a:srgbClr val="FF0000"/>
        </a:solidFill>
        <a:ln w="28575">
          <a:solidFill>
            <a:srgbClr val="C00000"/>
          </a:solidFill>
        </a:ln>
      </dgm:spPr>
      <dgm:t>
        <a:bodyPr/>
        <a:lstStyle/>
        <a:p>
          <a:r>
            <a:rPr lang="en-US" dirty="0" smtClean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rPr>
            <a:t>Airplane : </a:t>
          </a:r>
          <a:r>
            <a:rPr lang="en-US" dirty="0" err="1" smtClean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rPr>
            <a:t>IFlyable</a:t>
          </a:r>
          <a:endParaRPr lang="hr-HR" dirty="0">
            <a:solidFill>
              <a:schemeClr val="bg1"/>
            </a:solidFill>
            <a:latin typeface="Segoe UI" panose="020B0502040204020203" pitchFamily="34" charset="0"/>
            <a:cs typeface="Segoe UI" panose="020B0502040204020203" pitchFamily="34" charset="0"/>
          </a:endParaRPr>
        </a:p>
      </dgm:t>
    </dgm:pt>
    <dgm:pt modelId="{C11D9697-ACA5-43A3-B183-DACBDBDFB5A6}" type="parTrans" cxnId="{76FD126A-56EB-4EA6-B916-2E83FFA3408E}">
      <dgm:prSet/>
      <dgm:spPr/>
      <dgm:t>
        <a:bodyPr/>
        <a:lstStyle/>
        <a:p>
          <a:endParaRPr lang="hr-HR">
            <a:latin typeface="Segoe UI" panose="020B0502040204020203" pitchFamily="34" charset="0"/>
            <a:cs typeface="Segoe UI" panose="020B0502040204020203" pitchFamily="34" charset="0"/>
          </a:endParaRPr>
        </a:p>
      </dgm:t>
    </dgm:pt>
    <dgm:pt modelId="{400FF21F-9D13-4E82-A613-5E9075D97764}" type="sibTrans" cxnId="{76FD126A-56EB-4EA6-B916-2E83FFA3408E}">
      <dgm:prSet/>
      <dgm:spPr/>
      <dgm:t>
        <a:bodyPr/>
        <a:lstStyle/>
        <a:p>
          <a:endParaRPr lang="hr-HR">
            <a:latin typeface="Segoe UI" panose="020B0502040204020203" pitchFamily="34" charset="0"/>
            <a:cs typeface="Segoe UI" panose="020B0502040204020203" pitchFamily="34" charset="0"/>
          </a:endParaRPr>
        </a:p>
      </dgm:t>
    </dgm:pt>
    <dgm:pt modelId="{F8E7F3CC-F9DD-412C-B422-54D9F3FC5AED}">
      <dgm:prSet phldrT="[Text]"/>
      <dgm:spPr>
        <a:solidFill>
          <a:srgbClr val="FF7C80"/>
        </a:solidFill>
        <a:ln w="28575">
          <a:solidFill>
            <a:srgbClr val="C00000"/>
          </a:solidFill>
        </a:ln>
      </dgm:spPr>
      <dgm:t>
        <a:bodyPr/>
        <a:lstStyle/>
        <a:p>
          <a:r>
            <a:rPr lang="en-US" dirty="0" smtClean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rPr>
            <a:t>Jet : </a:t>
          </a:r>
          <a:r>
            <a:rPr lang="en-US" dirty="0" err="1" smtClean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rPr>
            <a:t>IFlyable</a:t>
          </a:r>
          <a:endParaRPr lang="en-US" dirty="0" smtClean="0">
            <a:solidFill>
              <a:schemeClr val="bg1"/>
            </a:solidFill>
            <a:latin typeface="Segoe UI" panose="020B0502040204020203" pitchFamily="34" charset="0"/>
            <a:cs typeface="Segoe UI" panose="020B0502040204020203" pitchFamily="34" charset="0"/>
          </a:endParaRPr>
        </a:p>
      </dgm:t>
    </dgm:pt>
    <dgm:pt modelId="{2D768571-9510-484C-9776-FC6FB439F0E2}" type="parTrans" cxnId="{AA5CBE38-67AF-4392-8EF2-2A7F5A9F20E7}">
      <dgm:prSet/>
      <dgm:spPr/>
      <dgm:t>
        <a:bodyPr/>
        <a:lstStyle/>
        <a:p>
          <a:endParaRPr lang="hr-HR">
            <a:latin typeface="Segoe UI" panose="020B0502040204020203" pitchFamily="34" charset="0"/>
            <a:cs typeface="Segoe UI" panose="020B0502040204020203" pitchFamily="34" charset="0"/>
          </a:endParaRPr>
        </a:p>
      </dgm:t>
    </dgm:pt>
    <dgm:pt modelId="{C864BD96-7144-452D-8141-0F6885896E3B}" type="sibTrans" cxnId="{AA5CBE38-67AF-4392-8EF2-2A7F5A9F20E7}">
      <dgm:prSet/>
      <dgm:spPr/>
      <dgm:t>
        <a:bodyPr/>
        <a:lstStyle/>
        <a:p>
          <a:endParaRPr lang="hr-HR">
            <a:latin typeface="Segoe UI" panose="020B0502040204020203" pitchFamily="34" charset="0"/>
            <a:cs typeface="Segoe UI" panose="020B0502040204020203" pitchFamily="34" charset="0"/>
          </a:endParaRPr>
        </a:p>
      </dgm:t>
    </dgm:pt>
    <dgm:pt modelId="{3D5981FC-05D5-4723-B88C-17C5496F3B96}">
      <dgm:prSet phldrT="[Text]"/>
      <dgm:spPr>
        <a:solidFill>
          <a:srgbClr val="FF7C80"/>
        </a:solidFill>
        <a:ln w="28575">
          <a:solidFill>
            <a:srgbClr val="C00000"/>
          </a:solidFill>
        </a:ln>
      </dgm:spPr>
      <dgm:t>
        <a:bodyPr/>
        <a:lstStyle/>
        <a:p>
          <a:r>
            <a:rPr lang="en-US" dirty="0" smtClean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rPr>
            <a:t>Turboprop : </a:t>
          </a:r>
          <a:r>
            <a:rPr lang="en-US" dirty="0" err="1" smtClean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rPr>
            <a:t>IFlyable</a:t>
          </a:r>
          <a:endParaRPr lang="hr-HR" dirty="0">
            <a:solidFill>
              <a:schemeClr val="bg1"/>
            </a:solidFill>
            <a:latin typeface="Segoe UI" panose="020B0502040204020203" pitchFamily="34" charset="0"/>
            <a:cs typeface="Segoe UI" panose="020B0502040204020203" pitchFamily="34" charset="0"/>
          </a:endParaRPr>
        </a:p>
      </dgm:t>
    </dgm:pt>
    <dgm:pt modelId="{502D1C80-F267-42CB-9A96-63B898993328}" type="parTrans" cxnId="{1CD54096-A953-4378-A021-C819D2E5D37A}">
      <dgm:prSet/>
      <dgm:spPr/>
      <dgm:t>
        <a:bodyPr/>
        <a:lstStyle/>
        <a:p>
          <a:endParaRPr lang="hr-HR">
            <a:latin typeface="Segoe UI" panose="020B0502040204020203" pitchFamily="34" charset="0"/>
            <a:cs typeface="Segoe UI" panose="020B0502040204020203" pitchFamily="34" charset="0"/>
          </a:endParaRPr>
        </a:p>
      </dgm:t>
    </dgm:pt>
    <dgm:pt modelId="{741519DD-9FC1-4EB3-BB18-D41B77BF463B}" type="sibTrans" cxnId="{1CD54096-A953-4378-A021-C819D2E5D37A}">
      <dgm:prSet/>
      <dgm:spPr/>
      <dgm:t>
        <a:bodyPr/>
        <a:lstStyle/>
        <a:p>
          <a:endParaRPr lang="hr-HR">
            <a:latin typeface="Segoe UI" panose="020B0502040204020203" pitchFamily="34" charset="0"/>
            <a:cs typeface="Segoe UI" panose="020B0502040204020203" pitchFamily="34" charset="0"/>
          </a:endParaRPr>
        </a:p>
      </dgm:t>
    </dgm:pt>
    <dgm:pt modelId="{5F46EEAD-E6FA-4EF3-9168-CF9306CE9288}">
      <dgm:prSet phldrT="[Text]"/>
      <dgm:spPr>
        <a:solidFill>
          <a:schemeClr val="bg2">
            <a:lumMod val="50000"/>
          </a:schemeClr>
        </a:solidFill>
      </dgm:spPr>
      <dgm:t>
        <a:bodyPr/>
        <a:lstStyle/>
        <a:p>
          <a:r>
            <a:rPr lang="en-US" dirty="0" smtClean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rPr>
            <a:t>Animal</a:t>
          </a:r>
          <a:endParaRPr lang="hr-HR" dirty="0">
            <a:solidFill>
              <a:schemeClr val="bg1"/>
            </a:solidFill>
            <a:latin typeface="Segoe UI" panose="020B0502040204020203" pitchFamily="34" charset="0"/>
            <a:cs typeface="Segoe UI" panose="020B0502040204020203" pitchFamily="34" charset="0"/>
          </a:endParaRPr>
        </a:p>
      </dgm:t>
    </dgm:pt>
    <dgm:pt modelId="{9468FFB4-26B5-430F-AA28-5B9F6F9BDC3D}" type="parTrans" cxnId="{B0829285-E8A1-4A71-8FF9-270622CCF201}">
      <dgm:prSet/>
      <dgm:spPr/>
      <dgm:t>
        <a:bodyPr/>
        <a:lstStyle/>
        <a:p>
          <a:endParaRPr lang="hr-HR">
            <a:latin typeface="Segoe UI" panose="020B0502040204020203" pitchFamily="34" charset="0"/>
            <a:cs typeface="Segoe UI" panose="020B0502040204020203" pitchFamily="34" charset="0"/>
          </a:endParaRPr>
        </a:p>
      </dgm:t>
    </dgm:pt>
    <dgm:pt modelId="{30706BB4-B8AA-4E6E-AB4B-2DE3DEEA1A1B}" type="sibTrans" cxnId="{B0829285-E8A1-4A71-8FF9-270622CCF201}">
      <dgm:prSet/>
      <dgm:spPr/>
      <dgm:t>
        <a:bodyPr/>
        <a:lstStyle/>
        <a:p>
          <a:endParaRPr lang="hr-HR">
            <a:latin typeface="Segoe UI" panose="020B0502040204020203" pitchFamily="34" charset="0"/>
            <a:cs typeface="Segoe UI" panose="020B0502040204020203" pitchFamily="34" charset="0"/>
          </a:endParaRPr>
        </a:p>
      </dgm:t>
    </dgm:pt>
    <dgm:pt modelId="{49D84AE6-3D87-402B-99FF-92F908F75875}">
      <dgm:prSet phldrT="[Text]"/>
      <dgm:spPr>
        <a:solidFill>
          <a:schemeClr val="bg2">
            <a:lumMod val="75000"/>
          </a:schemeClr>
        </a:solidFill>
      </dgm:spPr>
      <dgm:t>
        <a:bodyPr/>
        <a:lstStyle/>
        <a:p>
          <a:r>
            <a:rPr lang="en-US" dirty="0" smtClean="0">
              <a:latin typeface="Segoe UI" panose="020B0502040204020203" pitchFamily="34" charset="0"/>
              <a:cs typeface="Segoe UI" panose="020B0502040204020203" pitchFamily="34" charset="0"/>
            </a:rPr>
            <a:t>Mammal</a:t>
          </a:r>
          <a:endParaRPr lang="hr-HR" dirty="0">
            <a:latin typeface="Segoe UI" panose="020B0502040204020203" pitchFamily="34" charset="0"/>
            <a:cs typeface="Segoe UI" panose="020B0502040204020203" pitchFamily="34" charset="0"/>
          </a:endParaRPr>
        </a:p>
      </dgm:t>
    </dgm:pt>
    <dgm:pt modelId="{BC644023-BB70-4D10-9846-271F7F66B31D}" type="parTrans" cxnId="{CC4F74E3-4A13-4A12-B339-FB4428CDDAAA}">
      <dgm:prSet/>
      <dgm:spPr/>
      <dgm:t>
        <a:bodyPr/>
        <a:lstStyle/>
        <a:p>
          <a:endParaRPr lang="hr-HR">
            <a:latin typeface="Segoe UI" panose="020B0502040204020203" pitchFamily="34" charset="0"/>
            <a:cs typeface="Segoe UI" panose="020B0502040204020203" pitchFamily="34" charset="0"/>
          </a:endParaRPr>
        </a:p>
      </dgm:t>
    </dgm:pt>
    <dgm:pt modelId="{853B468B-3F6F-4808-AC95-E2D0E7234AC1}" type="sibTrans" cxnId="{CC4F74E3-4A13-4A12-B339-FB4428CDDAAA}">
      <dgm:prSet/>
      <dgm:spPr/>
      <dgm:t>
        <a:bodyPr/>
        <a:lstStyle/>
        <a:p>
          <a:endParaRPr lang="hr-HR">
            <a:latin typeface="Segoe UI" panose="020B0502040204020203" pitchFamily="34" charset="0"/>
            <a:cs typeface="Segoe UI" panose="020B0502040204020203" pitchFamily="34" charset="0"/>
          </a:endParaRPr>
        </a:p>
      </dgm:t>
    </dgm:pt>
    <dgm:pt modelId="{50DEA9A2-54CB-48B3-BBED-C384F6073A5B}">
      <dgm:prSet phldrT="[Text]"/>
      <dgm:spPr>
        <a:solidFill>
          <a:schemeClr val="accent6">
            <a:lumMod val="40000"/>
            <a:lumOff val="60000"/>
          </a:schemeClr>
        </a:solidFill>
        <a:ln w="28575">
          <a:noFill/>
        </a:ln>
      </dgm:spPr>
      <dgm:t>
        <a:bodyPr/>
        <a:lstStyle/>
        <a:p>
          <a:r>
            <a:rPr lang="en-US" dirty="0" smtClean="0">
              <a:latin typeface="Segoe UI" panose="020B0502040204020203" pitchFamily="34" charset="0"/>
              <a:cs typeface="Segoe UI" panose="020B0502040204020203" pitchFamily="34" charset="0"/>
            </a:rPr>
            <a:t>Bird</a:t>
          </a:r>
          <a:endParaRPr lang="hr-HR" dirty="0">
            <a:solidFill>
              <a:schemeClr val="bg1"/>
            </a:solidFill>
            <a:latin typeface="Segoe UI" panose="020B0502040204020203" pitchFamily="34" charset="0"/>
            <a:cs typeface="Segoe UI" panose="020B0502040204020203" pitchFamily="34" charset="0"/>
          </a:endParaRPr>
        </a:p>
      </dgm:t>
    </dgm:pt>
    <dgm:pt modelId="{63549367-525C-490E-80C8-D1E74865A721}" type="parTrans" cxnId="{F69A59BF-F8E9-4217-98FF-E67E19848A88}">
      <dgm:prSet/>
      <dgm:spPr/>
      <dgm:t>
        <a:bodyPr/>
        <a:lstStyle/>
        <a:p>
          <a:endParaRPr lang="hr-HR">
            <a:latin typeface="Segoe UI" panose="020B0502040204020203" pitchFamily="34" charset="0"/>
            <a:cs typeface="Segoe UI" panose="020B0502040204020203" pitchFamily="34" charset="0"/>
          </a:endParaRPr>
        </a:p>
      </dgm:t>
    </dgm:pt>
    <dgm:pt modelId="{33A16DA2-C4F8-4E8F-86CC-724E3763554B}" type="sibTrans" cxnId="{F69A59BF-F8E9-4217-98FF-E67E19848A88}">
      <dgm:prSet/>
      <dgm:spPr/>
      <dgm:t>
        <a:bodyPr/>
        <a:lstStyle/>
        <a:p>
          <a:endParaRPr lang="hr-HR">
            <a:latin typeface="Segoe UI" panose="020B0502040204020203" pitchFamily="34" charset="0"/>
            <a:cs typeface="Segoe UI" panose="020B0502040204020203" pitchFamily="34" charset="0"/>
          </a:endParaRPr>
        </a:p>
      </dgm:t>
    </dgm:pt>
    <dgm:pt modelId="{5BC69CE9-1206-40CF-A14A-73B35AC66627}">
      <dgm:prSet phldrT="[Text]"/>
      <dgm:spPr>
        <a:solidFill>
          <a:schemeClr val="accent3">
            <a:lumMod val="40000"/>
            <a:lumOff val="60000"/>
          </a:schemeClr>
        </a:solidFill>
      </dgm:spPr>
      <dgm:t>
        <a:bodyPr/>
        <a:lstStyle/>
        <a:p>
          <a:r>
            <a:rPr lang="en-US" dirty="0" smtClean="0">
              <a:latin typeface="Segoe UI" panose="020B0502040204020203" pitchFamily="34" charset="0"/>
              <a:cs typeface="Segoe UI" panose="020B0502040204020203" pitchFamily="34" charset="0"/>
            </a:rPr>
            <a:t>Fish</a:t>
          </a:r>
          <a:endParaRPr lang="hr-HR" dirty="0">
            <a:latin typeface="Segoe UI" panose="020B0502040204020203" pitchFamily="34" charset="0"/>
            <a:cs typeface="Segoe UI" panose="020B0502040204020203" pitchFamily="34" charset="0"/>
          </a:endParaRPr>
        </a:p>
      </dgm:t>
    </dgm:pt>
    <dgm:pt modelId="{C5747CB5-A4E2-4B93-A563-50EB1D9E80C1}" type="parTrans" cxnId="{2CF7EABC-DB52-41AB-88F7-A6CE6E3078D3}">
      <dgm:prSet/>
      <dgm:spPr/>
      <dgm:t>
        <a:bodyPr/>
        <a:lstStyle/>
        <a:p>
          <a:endParaRPr lang="hr-HR">
            <a:latin typeface="Segoe UI" panose="020B0502040204020203" pitchFamily="34" charset="0"/>
            <a:cs typeface="Segoe UI" panose="020B0502040204020203" pitchFamily="34" charset="0"/>
          </a:endParaRPr>
        </a:p>
      </dgm:t>
    </dgm:pt>
    <dgm:pt modelId="{AC986E1A-A685-4720-B5C0-B9EF77247D34}" type="sibTrans" cxnId="{2CF7EABC-DB52-41AB-88F7-A6CE6E3078D3}">
      <dgm:prSet/>
      <dgm:spPr/>
      <dgm:t>
        <a:bodyPr/>
        <a:lstStyle/>
        <a:p>
          <a:endParaRPr lang="hr-HR">
            <a:latin typeface="Segoe UI" panose="020B0502040204020203" pitchFamily="34" charset="0"/>
            <a:cs typeface="Segoe UI" panose="020B0502040204020203" pitchFamily="34" charset="0"/>
          </a:endParaRPr>
        </a:p>
      </dgm:t>
    </dgm:pt>
    <dgm:pt modelId="{B59E50C2-18FF-4A94-88F0-775ADC3B62FB}">
      <dgm:prSet phldrT="[Text]"/>
      <dgm:spPr>
        <a:solidFill>
          <a:schemeClr val="accent4">
            <a:lumMod val="75000"/>
          </a:schemeClr>
        </a:solidFill>
      </dgm:spPr>
      <dgm:t>
        <a:bodyPr/>
        <a:lstStyle/>
        <a:p>
          <a:r>
            <a:rPr lang="en-US" dirty="0" smtClean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rPr>
            <a:t>Object</a:t>
          </a:r>
          <a:endParaRPr lang="hr-HR" dirty="0">
            <a:solidFill>
              <a:schemeClr val="bg1"/>
            </a:solidFill>
            <a:latin typeface="Segoe UI" panose="020B0502040204020203" pitchFamily="34" charset="0"/>
            <a:cs typeface="Segoe UI" panose="020B0502040204020203" pitchFamily="34" charset="0"/>
          </a:endParaRPr>
        </a:p>
      </dgm:t>
    </dgm:pt>
    <dgm:pt modelId="{9D93A11B-16FC-4D7B-81EF-AAA978AA6C47}" type="parTrans" cxnId="{03BAB30B-79FE-4450-8A38-00030F7FCFB9}">
      <dgm:prSet/>
      <dgm:spPr/>
      <dgm:t>
        <a:bodyPr/>
        <a:lstStyle/>
        <a:p>
          <a:endParaRPr lang="hr-HR">
            <a:latin typeface="Segoe UI" panose="020B0502040204020203" pitchFamily="34" charset="0"/>
            <a:cs typeface="Segoe UI" panose="020B0502040204020203" pitchFamily="34" charset="0"/>
          </a:endParaRPr>
        </a:p>
      </dgm:t>
    </dgm:pt>
    <dgm:pt modelId="{B727A4E8-5D89-4C1B-8D07-F56F16BC81A4}" type="sibTrans" cxnId="{03BAB30B-79FE-4450-8A38-00030F7FCFB9}">
      <dgm:prSet/>
      <dgm:spPr/>
      <dgm:t>
        <a:bodyPr/>
        <a:lstStyle/>
        <a:p>
          <a:endParaRPr lang="hr-HR">
            <a:latin typeface="Segoe UI" panose="020B0502040204020203" pitchFamily="34" charset="0"/>
            <a:cs typeface="Segoe UI" panose="020B0502040204020203" pitchFamily="34" charset="0"/>
          </a:endParaRPr>
        </a:p>
      </dgm:t>
    </dgm:pt>
    <dgm:pt modelId="{03B974BF-99B6-401C-BA42-AAA560264FED}">
      <dgm:prSet phldrT="[Text]"/>
      <dgm:spPr>
        <a:solidFill>
          <a:srgbClr val="FF0000"/>
        </a:solidFill>
        <a:ln w="38100">
          <a:solidFill>
            <a:srgbClr val="C00000"/>
          </a:solidFill>
        </a:ln>
      </dgm:spPr>
      <dgm:t>
        <a:bodyPr/>
        <a:lstStyle/>
        <a:p>
          <a:r>
            <a:rPr lang="en-US" dirty="0" smtClean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rPr>
            <a:t>Bat : </a:t>
          </a:r>
          <a:r>
            <a:rPr lang="en-US" dirty="0" err="1" smtClean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rPr>
            <a:t>IFlyable</a:t>
          </a:r>
          <a:endParaRPr lang="hr-HR" dirty="0">
            <a:solidFill>
              <a:schemeClr val="bg1"/>
            </a:solidFill>
            <a:latin typeface="Segoe UI" panose="020B0502040204020203" pitchFamily="34" charset="0"/>
            <a:cs typeface="Segoe UI" panose="020B0502040204020203" pitchFamily="34" charset="0"/>
          </a:endParaRPr>
        </a:p>
      </dgm:t>
    </dgm:pt>
    <dgm:pt modelId="{E8C155F9-9C3A-43AE-8D21-97D6C8C0C2EC}" type="parTrans" cxnId="{63F737BA-0B65-427D-95C6-FA710D09FF91}">
      <dgm:prSet/>
      <dgm:spPr/>
      <dgm:t>
        <a:bodyPr/>
        <a:lstStyle/>
        <a:p>
          <a:endParaRPr lang="hr-HR">
            <a:latin typeface="Segoe UI" panose="020B0502040204020203" pitchFamily="34" charset="0"/>
            <a:cs typeface="Segoe UI" panose="020B0502040204020203" pitchFamily="34" charset="0"/>
          </a:endParaRPr>
        </a:p>
      </dgm:t>
    </dgm:pt>
    <dgm:pt modelId="{FB5A0357-2AB0-44B3-887E-848A53403A0B}" type="sibTrans" cxnId="{63F737BA-0B65-427D-95C6-FA710D09FF91}">
      <dgm:prSet/>
      <dgm:spPr/>
      <dgm:t>
        <a:bodyPr/>
        <a:lstStyle/>
        <a:p>
          <a:endParaRPr lang="hr-HR">
            <a:latin typeface="Segoe UI" panose="020B0502040204020203" pitchFamily="34" charset="0"/>
            <a:cs typeface="Segoe UI" panose="020B0502040204020203" pitchFamily="34" charset="0"/>
          </a:endParaRPr>
        </a:p>
      </dgm:t>
    </dgm:pt>
    <dgm:pt modelId="{E7F9B42E-7D15-4895-B725-93BE523D6383}">
      <dgm:prSet phldrT="[Text]"/>
      <dgm:spPr>
        <a:solidFill>
          <a:schemeClr val="bg2">
            <a:lumMod val="90000"/>
          </a:schemeClr>
        </a:solidFill>
      </dgm:spPr>
      <dgm:t>
        <a:bodyPr/>
        <a:lstStyle/>
        <a:p>
          <a:r>
            <a:rPr lang="en-US" dirty="0" smtClean="0">
              <a:latin typeface="Segoe UI" panose="020B0502040204020203" pitchFamily="34" charset="0"/>
              <a:cs typeface="Segoe UI" panose="020B0502040204020203" pitchFamily="34" charset="0"/>
            </a:rPr>
            <a:t>Cow</a:t>
          </a:r>
          <a:endParaRPr lang="hr-HR" dirty="0">
            <a:latin typeface="Segoe UI" panose="020B0502040204020203" pitchFamily="34" charset="0"/>
            <a:cs typeface="Segoe UI" panose="020B0502040204020203" pitchFamily="34" charset="0"/>
          </a:endParaRPr>
        </a:p>
      </dgm:t>
    </dgm:pt>
    <dgm:pt modelId="{B30E253B-A996-4D38-993D-F6AB1A4A0125}" type="parTrans" cxnId="{168578A2-304D-46EF-ACFD-DA0AD1185F2D}">
      <dgm:prSet/>
      <dgm:spPr/>
      <dgm:t>
        <a:bodyPr/>
        <a:lstStyle/>
        <a:p>
          <a:endParaRPr lang="hr-HR">
            <a:latin typeface="Segoe UI" panose="020B0502040204020203" pitchFamily="34" charset="0"/>
            <a:cs typeface="Segoe UI" panose="020B0502040204020203" pitchFamily="34" charset="0"/>
          </a:endParaRPr>
        </a:p>
      </dgm:t>
    </dgm:pt>
    <dgm:pt modelId="{E9DEE1CE-D652-494A-83B2-E4B5FA40B9D3}" type="sibTrans" cxnId="{168578A2-304D-46EF-ACFD-DA0AD1185F2D}">
      <dgm:prSet/>
      <dgm:spPr/>
      <dgm:t>
        <a:bodyPr/>
        <a:lstStyle/>
        <a:p>
          <a:endParaRPr lang="hr-HR">
            <a:latin typeface="Segoe UI" panose="020B0502040204020203" pitchFamily="34" charset="0"/>
            <a:cs typeface="Segoe UI" panose="020B0502040204020203" pitchFamily="34" charset="0"/>
          </a:endParaRPr>
        </a:p>
      </dgm:t>
    </dgm:pt>
    <dgm:pt modelId="{58AA39AD-5424-4968-A9FB-3872933734CB}">
      <dgm:prSet phldrT="[Text]"/>
      <dgm:spPr>
        <a:solidFill>
          <a:srgbClr val="FF0000"/>
        </a:solidFill>
        <a:ln w="28575">
          <a:solidFill>
            <a:srgbClr val="C00000"/>
          </a:solidFill>
        </a:ln>
      </dgm:spPr>
      <dgm:t>
        <a:bodyPr/>
        <a:lstStyle/>
        <a:p>
          <a:r>
            <a:rPr lang="en-US" dirty="0" smtClean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rPr>
            <a:t>Eagle : </a:t>
          </a:r>
          <a:r>
            <a:rPr lang="en-US" dirty="0" err="1" smtClean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rPr>
            <a:t>IFlyable</a:t>
          </a:r>
          <a:endParaRPr lang="hr-HR" dirty="0">
            <a:solidFill>
              <a:schemeClr val="bg1"/>
            </a:solidFill>
            <a:latin typeface="Segoe UI" panose="020B0502040204020203" pitchFamily="34" charset="0"/>
            <a:cs typeface="Segoe UI" panose="020B0502040204020203" pitchFamily="34" charset="0"/>
          </a:endParaRPr>
        </a:p>
      </dgm:t>
    </dgm:pt>
    <dgm:pt modelId="{5E9BE1D2-072D-4AD4-B1E7-0358D22C1FAB}" type="parTrans" cxnId="{9BBA86F8-3EE4-476C-A25D-7B40F620DE82}">
      <dgm:prSet/>
      <dgm:spPr/>
      <dgm:t>
        <a:bodyPr/>
        <a:lstStyle/>
        <a:p>
          <a:endParaRPr lang="hr-HR">
            <a:latin typeface="Segoe UI" panose="020B0502040204020203" pitchFamily="34" charset="0"/>
            <a:cs typeface="Segoe UI" panose="020B0502040204020203" pitchFamily="34" charset="0"/>
          </a:endParaRPr>
        </a:p>
      </dgm:t>
    </dgm:pt>
    <dgm:pt modelId="{51294DE3-591C-42E3-8C68-165260E062F9}" type="sibTrans" cxnId="{9BBA86F8-3EE4-476C-A25D-7B40F620DE82}">
      <dgm:prSet/>
      <dgm:spPr/>
      <dgm:t>
        <a:bodyPr/>
        <a:lstStyle/>
        <a:p>
          <a:endParaRPr lang="hr-HR">
            <a:latin typeface="Segoe UI" panose="020B0502040204020203" pitchFamily="34" charset="0"/>
            <a:cs typeface="Segoe UI" panose="020B0502040204020203" pitchFamily="34" charset="0"/>
          </a:endParaRPr>
        </a:p>
      </dgm:t>
    </dgm:pt>
    <dgm:pt modelId="{8E38BDAC-F8B7-4762-BEDE-E3D2420CD2AE}">
      <dgm:prSet phldrT="[Text]"/>
      <dgm:spPr>
        <a:solidFill>
          <a:schemeClr val="accent6">
            <a:lumMod val="20000"/>
            <a:lumOff val="80000"/>
          </a:schemeClr>
        </a:solidFill>
        <a:ln w="28575">
          <a:noFill/>
        </a:ln>
      </dgm:spPr>
      <dgm:t>
        <a:bodyPr/>
        <a:lstStyle/>
        <a:p>
          <a:r>
            <a:rPr lang="en-US" dirty="0" smtClean="0">
              <a:latin typeface="Segoe UI" panose="020B0502040204020203" pitchFamily="34" charset="0"/>
              <a:cs typeface="Segoe UI" panose="020B0502040204020203" pitchFamily="34" charset="0"/>
            </a:rPr>
            <a:t>Penguin</a:t>
          </a:r>
          <a:endParaRPr lang="hr-HR" dirty="0">
            <a:solidFill>
              <a:schemeClr val="bg1"/>
            </a:solidFill>
            <a:latin typeface="Segoe UI" panose="020B0502040204020203" pitchFamily="34" charset="0"/>
            <a:cs typeface="Segoe UI" panose="020B0502040204020203" pitchFamily="34" charset="0"/>
          </a:endParaRPr>
        </a:p>
      </dgm:t>
    </dgm:pt>
    <dgm:pt modelId="{65EC2556-782C-41E8-B0EF-89840242E847}" type="parTrans" cxnId="{C2C13BEF-C591-42F4-937B-8EA5D69FD99D}">
      <dgm:prSet/>
      <dgm:spPr/>
      <dgm:t>
        <a:bodyPr/>
        <a:lstStyle/>
        <a:p>
          <a:endParaRPr lang="hr-HR">
            <a:latin typeface="Segoe UI" panose="020B0502040204020203" pitchFamily="34" charset="0"/>
            <a:cs typeface="Segoe UI" panose="020B0502040204020203" pitchFamily="34" charset="0"/>
          </a:endParaRPr>
        </a:p>
      </dgm:t>
    </dgm:pt>
    <dgm:pt modelId="{C7A4F7E2-1D1F-4A11-8BE6-FE397581A0E3}" type="sibTrans" cxnId="{C2C13BEF-C591-42F4-937B-8EA5D69FD99D}">
      <dgm:prSet/>
      <dgm:spPr/>
      <dgm:t>
        <a:bodyPr/>
        <a:lstStyle/>
        <a:p>
          <a:endParaRPr lang="hr-HR">
            <a:latin typeface="Segoe UI" panose="020B0502040204020203" pitchFamily="34" charset="0"/>
            <a:cs typeface="Segoe UI" panose="020B0502040204020203" pitchFamily="34" charset="0"/>
          </a:endParaRPr>
        </a:p>
      </dgm:t>
    </dgm:pt>
    <dgm:pt modelId="{83394EC2-6D23-4711-956A-010171DE92A3}">
      <dgm:prSet phldrT="[Text]"/>
      <dgm:spPr>
        <a:solidFill>
          <a:schemeClr val="accent3">
            <a:lumMod val="20000"/>
            <a:lumOff val="80000"/>
          </a:schemeClr>
        </a:solidFill>
      </dgm:spPr>
      <dgm:t>
        <a:bodyPr/>
        <a:lstStyle/>
        <a:p>
          <a:r>
            <a:rPr lang="en-US" dirty="0" smtClean="0">
              <a:latin typeface="Segoe UI" panose="020B0502040204020203" pitchFamily="34" charset="0"/>
              <a:cs typeface="Segoe UI" panose="020B0502040204020203" pitchFamily="34" charset="0"/>
            </a:rPr>
            <a:t>Shark</a:t>
          </a:r>
          <a:endParaRPr lang="hr-HR" dirty="0">
            <a:latin typeface="Segoe UI" panose="020B0502040204020203" pitchFamily="34" charset="0"/>
            <a:cs typeface="Segoe UI" panose="020B0502040204020203" pitchFamily="34" charset="0"/>
          </a:endParaRPr>
        </a:p>
      </dgm:t>
    </dgm:pt>
    <dgm:pt modelId="{BF1751D4-63CA-42C6-BAEA-A2E39C9A58E1}" type="parTrans" cxnId="{544E1BA6-75D4-400E-9C5B-3BE221D711B6}">
      <dgm:prSet/>
      <dgm:spPr/>
      <dgm:t>
        <a:bodyPr/>
        <a:lstStyle/>
        <a:p>
          <a:endParaRPr lang="hr-HR">
            <a:latin typeface="Segoe UI" panose="020B0502040204020203" pitchFamily="34" charset="0"/>
            <a:cs typeface="Segoe UI" panose="020B0502040204020203" pitchFamily="34" charset="0"/>
          </a:endParaRPr>
        </a:p>
      </dgm:t>
    </dgm:pt>
    <dgm:pt modelId="{579DBC41-6AF3-4530-86B8-BF00108257C9}" type="sibTrans" cxnId="{544E1BA6-75D4-400E-9C5B-3BE221D711B6}">
      <dgm:prSet/>
      <dgm:spPr/>
      <dgm:t>
        <a:bodyPr/>
        <a:lstStyle/>
        <a:p>
          <a:endParaRPr lang="hr-HR">
            <a:latin typeface="Segoe UI" panose="020B0502040204020203" pitchFamily="34" charset="0"/>
            <a:cs typeface="Segoe UI" panose="020B0502040204020203" pitchFamily="34" charset="0"/>
          </a:endParaRPr>
        </a:p>
      </dgm:t>
    </dgm:pt>
    <dgm:pt modelId="{E39309E6-4031-4201-BDE0-2440CC74F7D2}">
      <dgm:prSet phldrT="[Text]"/>
      <dgm:spPr>
        <a:solidFill>
          <a:schemeClr val="accent3">
            <a:lumMod val="20000"/>
            <a:lumOff val="80000"/>
          </a:schemeClr>
        </a:solidFill>
      </dgm:spPr>
      <dgm:t>
        <a:bodyPr/>
        <a:lstStyle/>
        <a:p>
          <a:r>
            <a:rPr lang="en-US" dirty="0" smtClean="0">
              <a:latin typeface="Segoe UI" panose="020B0502040204020203" pitchFamily="34" charset="0"/>
              <a:cs typeface="Segoe UI" panose="020B0502040204020203" pitchFamily="34" charset="0"/>
            </a:rPr>
            <a:t>Salmon</a:t>
          </a:r>
          <a:endParaRPr lang="hr-HR" dirty="0">
            <a:latin typeface="Segoe UI" panose="020B0502040204020203" pitchFamily="34" charset="0"/>
            <a:cs typeface="Segoe UI" panose="020B0502040204020203" pitchFamily="34" charset="0"/>
          </a:endParaRPr>
        </a:p>
      </dgm:t>
    </dgm:pt>
    <dgm:pt modelId="{657616C8-E058-4676-B310-948FAFC73282}" type="parTrans" cxnId="{2E098373-B34E-4E0F-B1AA-52B794048B78}">
      <dgm:prSet/>
      <dgm:spPr/>
      <dgm:t>
        <a:bodyPr/>
        <a:lstStyle/>
        <a:p>
          <a:endParaRPr lang="hr-HR">
            <a:latin typeface="Segoe UI" panose="020B0502040204020203" pitchFamily="34" charset="0"/>
            <a:cs typeface="Segoe UI" panose="020B0502040204020203" pitchFamily="34" charset="0"/>
          </a:endParaRPr>
        </a:p>
      </dgm:t>
    </dgm:pt>
    <dgm:pt modelId="{2CF202D9-195E-4775-B00A-D8A42F77444A}" type="sibTrans" cxnId="{2E098373-B34E-4E0F-B1AA-52B794048B78}">
      <dgm:prSet/>
      <dgm:spPr/>
      <dgm:t>
        <a:bodyPr/>
        <a:lstStyle/>
        <a:p>
          <a:endParaRPr lang="hr-HR">
            <a:latin typeface="Segoe UI" panose="020B0502040204020203" pitchFamily="34" charset="0"/>
            <a:cs typeface="Segoe UI" panose="020B0502040204020203" pitchFamily="34" charset="0"/>
          </a:endParaRPr>
        </a:p>
      </dgm:t>
    </dgm:pt>
    <dgm:pt modelId="{96B7033C-69A4-4C0A-9A44-E711945EC59F}" type="pres">
      <dgm:prSet presAssocID="{68FAD708-CAE3-401D-995E-E3ACCEE59691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hr-HR"/>
        </a:p>
      </dgm:t>
    </dgm:pt>
    <dgm:pt modelId="{88F4772F-A097-4F61-ADC5-73CC3606AC83}" type="pres">
      <dgm:prSet presAssocID="{68FAD708-CAE3-401D-995E-E3ACCEE59691}" presName="hierFlow" presStyleCnt="0"/>
      <dgm:spPr/>
    </dgm:pt>
    <dgm:pt modelId="{26F2EF6B-FFD0-4BDC-8B6D-510076D100F0}" type="pres">
      <dgm:prSet presAssocID="{68FAD708-CAE3-401D-995E-E3ACCEE59691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0987C11D-4A46-406B-83DC-DE79C3AEEE09}" type="pres">
      <dgm:prSet presAssocID="{B59E50C2-18FF-4A94-88F0-775ADC3B62FB}" presName="Name14" presStyleCnt="0"/>
      <dgm:spPr/>
    </dgm:pt>
    <dgm:pt modelId="{C09717BE-16A1-4656-BA9D-7D9241C72F69}" type="pres">
      <dgm:prSet presAssocID="{B59E50C2-18FF-4A94-88F0-775ADC3B62FB}" presName="level1Shape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hr-HR"/>
        </a:p>
      </dgm:t>
    </dgm:pt>
    <dgm:pt modelId="{9D8404CB-DB58-4E65-B7BA-BC7F9077998E}" type="pres">
      <dgm:prSet presAssocID="{B59E50C2-18FF-4A94-88F0-775ADC3B62FB}" presName="hierChild2" presStyleCnt="0"/>
      <dgm:spPr/>
    </dgm:pt>
    <dgm:pt modelId="{0F53A51F-00EB-4678-BAAF-6F9F1B1ED5BD}" type="pres">
      <dgm:prSet presAssocID="{EA08B664-3B55-4199-93F8-D85F2B31AEA2}" presName="Name19" presStyleLbl="parChTrans1D2" presStyleIdx="0" presStyleCnt="2"/>
      <dgm:spPr/>
      <dgm:t>
        <a:bodyPr/>
        <a:lstStyle/>
        <a:p>
          <a:endParaRPr lang="hr-HR"/>
        </a:p>
      </dgm:t>
    </dgm:pt>
    <dgm:pt modelId="{CA837486-F8B7-4B1B-B411-F1B797A808AA}" type="pres">
      <dgm:prSet presAssocID="{D94E1147-D91D-4A6F-81E8-846741A6FC8C}" presName="Name21" presStyleCnt="0"/>
      <dgm:spPr/>
    </dgm:pt>
    <dgm:pt modelId="{C6458BA2-D6BC-4988-A6D6-52258FDFB52E}" type="pres">
      <dgm:prSet presAssocID="{D94E1147-D91D-4A6F-81E8-846741A6FC8C}" presName="level2Shape" presStyleLbl="node2" presStyleIdx="0" presStyleCnt="2"/>
      <dgm:spPr/>
      <dgm:t>
        <a:bodyPr/>
        <a:lstStyle/>
        <a:p>
          <a:endParaRPr lang="hr-HR"/>
        </a:p>
      </dgm:t>
    </dgm:pt>
    <dgm:pt modelId="{CF11CAD8-1932-46C3-9955-2217C4E21851}" type="pres">
      <dgm:prSet presAssocID="{D94E1147-D91D-4A6F-81E8-846741A6FC8C}" presName="hierChild3" presStyleCnt="0"/>
      <dgm:spPr/>
    </dgm:pt>
    <dgm:pt modelId="{B8C534FB-5308-4595-A382-B47269D2D204}" type="pres">
      <dgm:prSet presAssocID="{4D701F1B-5695-4F37-B3D6-2FE1012F631E}" presName="Name19" presStyleLbl="parChTrans1D3" presStyleIdx="0" presStyleCnt="6"/>
      <dgm:spPr/>
      <dgm:t>
        <a:bodyPr/>
        <a:lstStyle/>
        <a:p>
          <a:endParaRPr lang="hr-HR"/>
        </a:p>
      </dgm:t>
    </dgm:pt>
    <dgm:pt modelId="{CF26F77B-343C-4752-A6E8-23A502924FEB}" type="pres">
      <dgm:prSet presAssocID="{0CCD544E-D1F3-4CF5-853B-860CB8EB2931}" presName="Name21" presStyleCnt="0"/>
      <dgm:spPr/>
    </dgm:pt>
    <dgm:pt modelId="{262F64A6-63BC-4962-A538-004A5F1E3F71}" type="pres">
      <dgm:prSet presAssocID="{0CCD544E-D1F3-4CF5-853B-860CB8EB2931}" presName="level2Shape" presStyleLbl="node3" presStyleIdx="0" presStyleCnt="6"/>
      <dgm:spPr/>
      <dgm:t>
        <a:bodyPr/>
        <a:lstStyle/>
        <a:p>
          <a:endParaRPr lang="hr-HR"/>
        </a:p>
      </dgm:t>
    </dgm:pt>
    <dgm:pt modelId="{F5240C38-75A4-405B-B86E-1DB8968ED30B}" type="pres">
      <dgm:prSet presAssocID="{0CCD544E-D1F3-4CF5-853B-860CB8EB2931}" presName="hierChild3" presStyleCnt="0"/>
      <dgm:spPr/>
    </dgm:pt>
    <dgm:pt modelId="{1517453B-D16A-449C-9867-2D6DC31F5D45}" type="pres">
      <dgm:prSet presAssocID="{5B323882-7A99-434E-BD9A-119BAD52ED47}" presName="Name19" presStyleLbl="parChTrans1D4" presStyleIdx="0" presStyleCnt="12"/>
      <dgm:spPr/>
      <dgm:t>
        <a:bodyPr/>
        <a:lstStyle/>
        <a:p>
          <a:endParaRPr lang="hr-HR"/>
        </a:p>
      </dgm:t>
    </dgm:pt>
    <dgm:pt modelId="{C2C2FA26-5CEE-478C-B456-12F62A39C79D}" type="pres">
      <dgm:prSet presAssocID="{64ECBD7B-69FF-4AEE-9110-3B5A264F9A31}" presName="Name21" presStyleCnt="0"/>
      <dgm:spPr/>
    </dgm:pt>
    <dgm:pt modelId="{089A1A82-B9C7-49F4-9303-30BF2F2376DD}" type="pres">
      <dgm:prSet presAssocID="{64ECBD7B-69FF-4AEE-9110-3B5A264F9A31}" presName="level2Shape" presStyleLbl="node4" presStyleIdx="0" presStyleCnt="12"/>
      <dgm:spPr/>
      <dgm:t>
        <a:bodyPr/>
        <a:lstStyle/>
        <a:p>
          <a:endParaRPr lang="hr-HR"/>
        </a:p>
      </dgm:t>
    </dgm:pt>
    <dgm:pt modelId="{A32755EC-99D3-4F6F-B5EB-A202407E178C}" type="pres">
      <dgm:prSet presAssocID="{64ECBD7B-69FF-4AEE-9110-3B5A264F9A31}" presName="hierChild3" presStyleCnt="0"/>
      <dgm:spPr/>
    </dgm:pt>
    <dgm:pt modelId="{5EAF9E59-3FE8-469E-AC07-DA381520815D}" type="pres">
      <dgm:prSet presAssocID="{48719D65-7BB2-4157-80DF-538470F011F3}" presName="Name19" presStyleLbl="parChTrans1D4" presStyleIdx="1" presStyleCnt="12"/>
      <dgm:spPr/>
      <dgm:t>
        <a:bodyPr/>
        <a:lstStyle/>
        <a:p>
          <a:endParaRPr lang="hr-HR"/>
        </a:p>
      </dgm:t>
    </dgm:pt>
    <dgm:pt modelId="{D925960B-A5E0-4212-BF33-D6F113DF19D1}" type="pres">
      <dgm:prSet presAssocID="{E1ADD568-31E4-43CC-A059-73DA55D3214F}" presName="Name21" presStyleCnt="0"/>
      <dgm:spPr/>
    </dgm:pt>
    <dgm:pt modelId="{964FF39D-17A3-495D-BB64-A9F8C3F9CBAC}" type="pres">
      <dgm:prSet presAssocID="{E1ADD568-31E4-43CC-A059-73DA55D3214F}" presName="level2Shape" presStyleLbl="node4" presStyleIdx="1" presStyleCnt="12"/>
      <dgm:spPr/>
      <dgm:t>
        <a:bodyPr/>
        <a:lstStyle/>
        <a:p>
          <a:endParaRPr lang="hr-HR"/>
        </a:p>
      </dgm:t>
    </dgm:pt>
    <dgm:pt modelId="{39BB7421-C9A1-4229-B328-E9ED8F4727F2}" type="pres">
      <dgm:prSet presAssocID="{E1ADD568-31E4-43CC-A059-73DA55D3214F}" presName="hierChild3" presStyleCnt="0"/>
      <dgm:spPr/>
    </dgm:pt>
    <dgm:pt modelId="{0921621E-C675-4EA5-901C-85EBE208B217}" type="pres">
      <dgm:prSet presAssocID="{329BB0C5-5C50-4A1A-B124-E0CA95CF0A3C}" presName="Name19" presStyleLbl="parChTrans1D3" presStyleIdx="1" presStyleCnt="6"/>
      <dgm:spPr/>
      <dgm:t>
        <a:bodyPr/>
        <a:lstStyle/>
        <a:p>
          <a:endParaRPr lang="hr-HR"/>
        </a:p>
      </dgm:t>
    </dgm:pt>
    <dgm:pt modelId="{61E80EC7-AFC0-4B29-8250-67573FD13374}" type="pres">
      <dgm:prSet presAssocID="{DA2B95BF-E83D-46D7-9818-9F235A67CE78}" presName="Name21" presStyleCnt="0"/>
      <dgm:spPr/>
    </dgm:pt>
    <dgm:pt modelId="{84A64238-DEF8-4170-8DD0-A7B92065A502}" type="pres">
      <dgm:prSet presAssocID="{DA2B95BF-E83D-46D7-9818-9F235A67CE78}" presName="level2Shape" presStyleLbl="node3" presStyleIdx="1" presStyleCnt="6"/>
      <dgm:spPr/>
      <dgm:t>
        <a:bodyPr/>
        <a:lstStyle/>
        <a:p>
          <a:endParaRPr lang="hr-HR"/>
        </a:p>
      </dgm:t>
    </dgm:pt>
    <dgm:pt modelId="{8D059D12-FC52-48CD-984D-56BDDB8D6269}" type="pres">
      <dgm:prSet presAssocID="{DA2B95BF-E83D-46D7-9818-9F235A67CE78}" presName="hierChild3" presStyleCnt="0"/>
      <dgm:spPr/>
    </dgm:pt>
    <dgm:pt modelId="{9AB9FDEE-3E15-4E76-A438-2C2A217E6B05}" type="pres">
      <dgm:prSet presAssocID="{07C601EC-5671-47C6-994D-13B5477FA1E5}" presName="Name19" presStyleLbl="parChTrans1D4" presStyleIdx="2" presStyleCnt="12"/>
      <dgm:spPr/>
      <dgm:t>
        <a:bodyPr/>
        <a:lstStyle/>
        <a:p>
          <a:endParaRPr lang="hr-HR"/>
        </a:p>
      </dgm:t>
    </dgm:pt>
    <dgm:pt modelId="{D29F3940-BF82-4039-8398-8FB2E0C74130}" type="pres">
      <dgm:prSet presAssocID="{D83326DC-B5CA-43BB-BE35-061DAA22BCA2}" presName="Name21" presStyleCnt="0"/>
      <dgm:spPr/>
    </dgm:pt>
    <dgm:pt modelId="{B5450A9A-5A1B-4099-B88A-854E5FB29498}" type="pres">
      <dgm:prSet presAssocID="{D83326DC-B5CA-43BB-BE35-061DAA22BCA2}" presName="level2Shape" presStyleLbl="node4" presStyleIdx="2" presStyleCnt="12"/>
      <dgm:spPr/>
      <dgm:t>
        <a:bodyPr/>
        <a:lstStyle/>
        <a:p>
          <a:endParaRPr lang="hr-HR"/>
        </a:p>
      </dgm:t>
    </dgm:pt>
    <dgm:pt modelId="{8554FF7C-EA4F-436E-ABEE-1444126E8EEC}" type="pres">
      <dgm:prSet presAssocID="{D83326DC-B5CA-43BB-BE35-061DAA22BCA2}" presName="hierChild3" presStyleCnt="0"/>
      <dgm:spPr/>
    </dgm:pt>
    <dgm:pt modelId="{399B160D-ABA4-4CED-9B3D-5226B320DF85}" type="pres">
      <dgm:prSet presAssocID="{F7F42C2D-C89A-436A-9414-B5CDE3EB08B3}" presName="Name19" presStyleLbl="parChTrans1D4" presStyleIdx="3" presStyleCnt="12"/>
      <dgm:spPr/>
      <dgm:t>
        <a:bodyPr/>
        <a:lstStyle/>
        <a:p>
          <a:endParaRPr lang="hr-HR"/>
        </a:p>
      </dgm:t>
    </dgm:pt>
    <dgm:pt modelId="{5BF9CB59-1811-4D25-98D9-B0808C1C7077}" type="pres">
      <dgm:prSet presAssocID="{FD353DD8-2FC3-4F76-B6C1-AEE7964B967B}" presName="Name21" presStyleCnt="0"/>
      <dgm:spPr/>
    </dgm:pt>
    <dgm:pt modelId="{9016728A-788C-49BA-9A23-A179A204E4DD}" type="pres">
      <dgm:prSet presAssocID="{FD353DD8-2FC3-4F76-B6C1-AEE7964B967B}" presName="level2Shape" presStyleLbl="node4" presStyleIdx="3" presStyleCnt="12"/>
      <dgm:spPr/>
      <dgm:t>
        <a:bodyPr/>
        <a:lstStyle/>
        <a:p>
          <a:endParaRPr lang="hr-HR"/>
        </a:p>
      </dgm:t>
    </dgm:pt>
    <dgm:pt modelId="{2867850D-017C-4D88-BD0C-1FB328674011}" type="pres">
      <dgm:prSet presAssocID="{FD353DD8-2FC3-4F76-B6C1-AEE7964B967B}" presName="hierChild3" presStyleCnt="0"/>
      <dgm:spPr/>
    </dgm:pt>
    <dgm:pt modelId="{FB885237-DC19-4E7A-9D6B-2D077678F346}" type="pres">
      <dgm:prSet presAssocID="{C11D9697-ACA5-43A3-B183-DACBDBDFB5A6}" presName="Name19" presStyleLbl="parChTrans1D3" presStyleIdx="2" presStyleCnt="6"/>
      <dgm:spPr/>
      <dgm:t>
        <a:bodyPr/>
        <a:lstStyle/>
        <a:p>
          <a:endParaRPr lang="hr-HR"/>
        </a:p>
      </dgm:t>
    </dgm:pt>
    <dgm:pt modelId="{614937CF-C12A-4A66-A30A-5EF19F3FD6C8}" type="pres">
      <dgm:prSet presAssocID="{96A69CBF-A3D8-4983-B853-E1658BC754FF}" presName="Name21" presStyleCnt="0"/>
      <dgm:spPr/>
    </dgm:pt>
    <dgm:pt modelId="{2A56E619-B97E-44DA-BFCE-882190039172}" type="pres">
      <dgm:prSet presAssocID="{96A69CBF-A3D8-4983-B853-E1658BC754FF}" presName="level2Shape" presStyleLbl="node3" presStyleIdx="2" presStyleCnt="6"/>
      <dgm:spPr/>
      <dgm:t>
        <a:bodyPr/>
        <a:lstStyle/>
        <a:p>
          <a:endParaRPr lang="hr-HR"/>
        </a:p>
      </dgm:t>
    </dgm:pt>
    <dgm:pt modelId="{37141AF1-4CF4-43CB-8B6D-277FC8EDD5B8}" type="pres">
      <dgm:prSet presAssocID="{96A69CBF-A3D8-4983-B853-E1658BC754FF}" presName="hierChild3" presStyleCnt="0"/>
      <dgm:spPr/>
    </dgm:pt>
    <dgm:pt modelId="{B1322AC1-DE40-4BAD-9570-193105A84EC9}" type="pres">
      <dgm:prSet presAssocID="{2D768571-9510-484C-9776-FC6FB439F0E2}" presName="Name19" presStyleLbl="parChTrans1D4" presStyleIdx="4" presStyleCnt="12"/>
      <dgm:spPr/>
      <dgm:t>
        <a:bodyPr/>
        <a:lstStyle/>
        <a:p>
          <a:endParaRPr lang="hr-HR"/>
        </a:p>
      </dgm:t>
    </dgm:pt>
    <dgm:pt modelId="{8EFF4A4B-2758-47FF-AAC1-BFC90D8669E0}" type="pres">
      <dgm:prSet presAssocID="{F8E7F3CC-F9DD-412C-B422-54D9F3FC5AED}" presName="Name21" presStyleCnt="0"/>
      <dgm:spPr/>
    </dgm:pt>
    <dgm:pt modelId="{2C3BAF1D-3F87-4098-992F-FD16D70AFE7E}" type="pres">
      <dgm:prSet presAssocID="{F8E7F3CC-F9DD-412C-B422-54D9F3FC5AED}" presName="level2Shape" presStyleLbl="node4" presStyleIdx="4" presStyleCnt="12"/>
      <dgm:spPr/>
      <dgm:t>
        <a:bodyPr/>
        <a:lstStyle/>
        <a:p>
          <a:endParaRPr lang="hr-HR"/>
        </a:p>
      </dgm:t>
    </dgm:pt>
    <dgm:pt modelId="{2A2D9F51-8E4E-4182-A8A3-2190D4C93256}" type="pres">
      <dgm:prSet presAssocID="{F8E7F3CC-F9DD-412C-B422-54D9F3FC5AED}" presName="hierChild3" presStyleCnt="0"/>
      <dgm:spPr/>
    </dgm:pt>
    <dgm:pt modelId="{A6C134B7-2F2D-4E62-9293-3C625C7B9C70}" type="pres">
      <dgm:prSet presAssocID="{502D1C80-F267-42CB-9A96-63B898993328}" presName="Name19" presStyleLbl="parChTrans1D4" presStyleIdx="5" presStyleCnt="12"/>
      <dgm:spPr/>
      <dgm:t>
        <a:bodyPr/>
        <a:lstStyle/>
        <a:p>
          <a:endParaRPr lang="hr-HR"/>
        </a:p>
      </dgm:t>
    </dgm:pt>
    <dgm:pt modelId="{276ADFF6-F870-485E-B7D3-E61559C57395}" type="pres">
      <dgm:prSet presAssocID="{3D5981FC-05D5-4723-B88C-17C5496F3B96}" presName="Name21" presStyleCnt="0"/>
      <dgm:spPr/>
    </dgm:pt>
    <dgm:pt modelId="{96200811-0BB8-4348-9602-F2F8DF5603FC}" type="pres">
      <dgm:prSet presAssocID="{3D5981FC-05D5-4723-B88C-17C5496F3B96}" presName="level2Shape" presStyleLbl="node4" presStyleIdx="5" presStyleCnt="12"/>
      <dgm:spPr/>
      <dgm:t>
        <a:bodyPr/>
        <a:lstStyle/>
        <a:p>
          <a:endParaRPr lang="hr-HR"/>
        </a:p>
      </dgm:t>
    </dgm:pt>
    <dgm:pt modelId="{164C21ED-21C2-4B19-9D84-D562BB5BE546}" type="pres">
      <dgm:prSet presAssocID="{3D5981FC-05D5-4723-B88C-17C5496F3B96}" presName="hierChild3" presStyleCnt="0"/>
      <dgm:spPr/>
    </dgm:pt>
    <dgm:pt modelId="{F82F4A73-5F9D-451F-84C7-E89A5D30E878}" type="pres">
      <dgm:prSet presAssocID="{9468FFB4-26B5-430F-AA28-5B9F6F9BDC3D}" presName="Name19" presStyleLbl="parChTrans1D2" presStyleIdx="1" presStyleCnt="2"/>
      <dgm:spPr/>
      <dgm:t>
        <a:bodyPr/>
        <a:lstStyle/>
        <a:p>
          <a:endParaRPr lang="hr-HR"/>
        </a:p>
      </dgm:t>
    </dgm:pt>
    <dgm:pt modelId="{21B78367-6137-4183-8934-7B8D1DAF6E8A}" type="pres">
      <dgm:prSet presAssocID="{5F46EEAD-E6FA-4EF3-9168-CF9306CE9288}" presName="Name21" presStyleCnt="0"/>
      <dgm:spPr/>
    </dgm:pt>
    <dgm:pt modelId="{B0294262-26B0-4AA7-AF68-7F97F7AE23D7}" type="pres">
      <dgm:prSet presAssocID="{5F46EEAD-E6FA-4EF3-9168-CF9306CE9288}" presName="level2Shape" presStyleLbl="node2" presStyleIdx="1" presStyleCnt="2"/>
      <dgm:spPr/>
      <dgm:t>
        <a:bodyPr/>
        <a:lstStyle/>
        <a:p>
          <a:endParaRPr lang="hr-HR"/>
        </a:p>
      </dgm:t>
    </dgm:pt>
    <dgm:pt modelId="{28A2FA90-3EBD-4230-A8C2-19EF32CD3533}" type="pres">
      <dgm:prSet presAssocID="{5F46EEAD-E6FA-4EF3-9168-CF9306CE9288}" presName="hierChild3" presStyleCnt="0"/>
      <dgm:spPr/>
    </dgm:pt>
    <dgm:pt modelId="{C697566A-0FE7-4BC4-A239-0A48A900CEFB}" type="pres">
      <dgm:prSet presAssocID="{BC644023-BB70-4D10-9846-271F7F66B31D}" presName="Name19" presStyleLbl="parChTrans1D3" presStyleIdx="3" presStyleCnt="6"/>
      <dgm:spPr/>
      <dgm:t>
        <a:bodyPr/>
        <a:lstStyle/>
        <a:p>
          <a:endParaRPr lang="hr-HR"/>
        </a:p>
      </dgm:t>
    </dgm:pt>
    <dgm:pt modelId="{14D2F638-AE64-4835-95CE-7816B7F259F7}" type="pres">
      <dgm:prSet presAssocID="{49D84AE6-3D87-402B-99FF-92F908F75875}" presName="Name21" presStyleCnt="0"/>
      <dgm:spPr/>
    </dgm:pt>
    <dgm:pt modelId="{53CAD972-E4B6-45CA-960D-53BE7782741F}" type="pres">
      <dgm:prSet presAssocID="{49D84AE6-3D87-402B-99FF-92F908F75875}" presName="level2Shape" presStyleLbl="node3" presStyleIdx="3" presStyleCnt="6"/>
      <dgm:spPr/>
      <dgm:t>
        <a:bodyPr/>
        <a:lstStyle/>
        <a:p>
          <a:endParaRPr lang="hr-HR"/>
        </a:p>
      </dgm:t>
    </dgm:pt>
    <dgm:pt modelId="{435C1408-230A-41D0-AC0D-363E21DE7382}" type="pres">
      <dgm:prSet presAssocID="{49D84AE6-3D87-402B-99FF-92F908F75875}" presName="hierChild3" presStyleCnt="0"/>
      <dgm:spPr/>
    </dgm:pt>
    <dgm:pt modelId="{FA12B2A5-B4E4-417A-8D82-A3AB86BF9449}" type="pres">
      <dgm:prSet presAssocID="{E8C155F9-9C3A-43AE-8D21-97D6C8C0C2EC}" presName="Name19" presStyleLbl="parChTrans1D4" presStyleIdx="6" presStyleCnt="12"/>
      <dgm:spPr/>
      <dgm:t>
        <a:bodyPr/>
        <a:lstStyle/>
        <a:p>
          <a:endParaRPr lang="hr-HR"/>
        </a:p>
      </dgm:t>
    </dgm:pt>
    <dgm:pt modelId="{F876E029-1EB3-459D-A35E-94883EC47A8B}" type="pres">
      <dgm:prSet presAssocID="{03B974BF-99B6-401C-BA42-AAA560264FED}" presName="Name21" presStyleCnt="0"/>
      <dgm:spPr/>
    </dgm:pt>
    <dgm:pt modelId="{CFCEE1FD-6CD4-4CEC-B1EE-3EA05125A76D}" type="pres">
      <dgm:prSet presAssocID="{03B974BF-99B6-401C-BA42-AAA560264FED}" presName="level2Shape" presStyleLbl="node4" presStyleIdx="6" presStyleCnt="12"/>
      <dgm:spPr/>
      <dgm:t>
        <a:bodyPr/>
        <a:lstStyle/>
        <a:p>
          <a:endParaRPr lang="hr-HR"/>
        </a:p>
      </dgm:t>
    </dgm:pt>
    <dgm:pt modelId="{0444C2C5-1C7E-4F1F-BC27-A6167EC9C66D}" type="pres">
      <dgm:prSet presAssocID="{03B974BF-99B6-401C-BA42-AAA560264FED}" presName="hierChild3" presStyleCnt="0"/>
      <dgm:spPr/>
    </dgm:pt>
    <dgm:pt modelId="{93A30DB8-F877-45FA-A058-E194BDE8FA34}" type="pres">
      <dgm:prSet presAssocID="{B30E253B-A996-4D38-993D-F6AB1A4A0125}" presName="Name19" presStyleLbl="parChTrans1D4" presStyleIdx="7" presStyleCnt="12"/>
      <dgm:spPr/>
      <dgm:t>
        <a:bodyPr/>
        <a:lstStyle/>
        <a:p>
          <a:endParaRPr lang="hr-HR"/>
        </a:p>
      </dgm:t>
    </dgm:pt>
    <dgm:pt modelId="{162F05A1-3DD3-4CB6-8099-4CBE99E0000A}" type="pres">
      <dgm:prSet presAssocID="{E7F9B42E-7D15-4895-B725-93BE523D6383}" presName="Name21" presStyleCnt="0"/>
      <dgm:spPr/>
    </dgm:pt>
    <dgm:pt modelId="{39AEFA53-90DA-4645-BD18-064D4E457C34}" type="pres">
      <dgm:prSet presAssocID="{E7F9B42E-7D15-4895-B725-93BE523D6383}" presName="level2Shape" presStyleLbl="node4" presStyleIdx="7" presStyleCnt="12"/>
      <dgm:spPr/>
      <dgm:t>
        <a:bodyPr/>
        <a:lstStyle/>
        <a:p>
          <a:endParaRPr lang="hr-HR"/>
        </a:p>
      </dgm:t>
    </dgm:pt>
    <dgm:pt modelId="{6209FA03-DD63-4584-88CC-F22B445076A3}" type="pres">
      <dgm:prSet presAssocID="{E7F9B42E-7D15-4895-B725-93BE523D6383}" presName="hierChild3" presStyleCnt="0"/>
      <dgm:spPr/>
    </dgm:pt>
    <dgm:pt modelId="{E951F01E-4BC7-4567-A2D3-42009BCD88EE}" type="pres">
      <dgm:prSet presAssocID="{63549367-525C-490E-80C8-D1E74865A721}" presName="Name19" presStyleLbl="parChTrans1D3" presStyleIdx="4" presStyleCnt="6"/>
      <dgm:spPr/>
      <dgm:t>
        <a:bodyPr/>
        <a:lstStyle/>
        <a:p>
          <a:endParaRPr lang="hr-HR"/>
        </a:p>
      </dgm:t>
    </dgm:pt>
    <dgm:pt modelId="{C73B87B7-C65D-41EA-AFB6-9FE1B95D09C8}" type="pres">
      <dgm:prSet presAssocID="{50DEA9A2-54CB-48B3-BBED-C384F6073A5B}" presName="Name21" presStyleCnt="0"/>
      <dgm:spPr/>
    </dgm:pt>
    <dgm:pt modelId="{2C38FF97-5BDA-44D7-8E61-DB0573C993B7}" type="pres">
      <dgm:prSet presAssocID="{50DEA9A2-54CB-48B3-BBED-C384F6073A5B}" presName="level2Shape" presStyleLbl="node3" presStyleIdx="4" presStyleCnt="6"/>
      <dgm:spPr/>
      <dgm:t>
        <a:bodyPr/>
        <a:lstStyle/>
        <a:p>
          <a:endParaRPr lang="hr-HR"/>
        </a:p>
      </dgm:t>
    </dgm:pt>
    <dgm:pt modelId="{69B97F15-A641-4A6D-A91A-42BD76E8E0CA}" type="pres">
      <dgm:prSet presAssocID="{50DEA9A2-54CB-48B3-BBED-C384F6073A5B}" presName="hierChild3" presStyleCnt="0"/>
      <dgm:spPr/>
    </dgm:pt>
    <dgm:pt modelId="{32A1857F-0BCA-40E8-AF99-B1B761FC40DD}" type="pres">
      <dgm:prSet presAssocID="{5E9BE1D2-072D-4AD4-B1E7-0358D22C1FAB}" presName="Name19" presStyleLbl="parChTrans1D4" presStyleIdx="8" presStyleCnt="12"/>
      <dgm:spPr/>
      <dgm:t>
        <a:bodyPr/>
        <a:lstStyle/>
        <a:p>
          <a:endParaRPr lang="hr-HR"/>
        </a:p>
      </dgm:t>
    </dgm:pt>
    <dgm:pt modelId="{A4605513-18A2-4651-B075-C03DE8CB37CC}" type="pres">
      <dgm:prSet presAssocID="{58AA39AD-5424-4968-A9FB-3872933734CB}" presName="Name21" presStyleCnt="0"/>
      <dgm:spPr/>
    </dgm:pt>
    <dgm:pt modelId="{49D373EA-C125-47BC-9336-14E76B86989F}" type="pres">
      <dgm:prSet presAssocID="{58AA39AD-5424-4968-A9FB-3872933734CB}" presName="level2Shape" presStyleLbl="node4" presStyleIdx="8" presStyleCnt="12"/>
      <dgm:spPr/>
      <dgm:t>
        <a:bodyPr/>
        <a:lstStyle/>
        <a:p>
          <a:endParaRPr lang="hr-HR"/>
        </a:p>
      </dgm:t>
    </dgm:pt>
    <dgm:pt modelId="{009EA56E-12CD-49E6-86DC-1F3AEA0779ED}" type="pres">
      <dgm:prSet presAssocID="{58AA39AD-5424-4968-A9FB-3872933734CB}" presName="hierChild3" presStyleCnt="0"/>
      <dgm:spPr/>
    </dgm:pt>
    <dgm:pt modelId="{10BD98D0-A2A6-4D3A-90E2-E69BD67A006F}" type="pres">
      <dgm:prSet presAssocID="{65EC2556-782C-41E8-B0EF-89840242E847}" presName="Name19" presStyleLbl="parChTrans1D4" presStyleIdx="9" presStyleCnt="12"/>
      <dgm:spPr/>
      <dgm:t>
        <a:bodyPr/>
        <a:lstStyle/>
        <a:p>
          <a:endParaRPr lang="hr-HR"/>
        </a:p>
      </dgm:t>
    </dgm:pt>
    <dgm:pt modelId="{E5E3162A-00C2-49F0-9708-FED09E9D4555}" type="pres">
      <dgm:prSet presAssocID="{8E38BDAC-F8B7-4762-BEDE-E3D2420CD2AE}" presName="Name21" presStyleCnt="0"/>
      <dgm:spPr/>
    </dgm:pt>
    <dgm:pt modelId="{13DA77B8-ECBA-45E6-ACD6-BC555C306245}" type="pres">
      <dgm:prSet presAssocID="{8E38BDAC-F8B7-4762-BEDE-E3D2420CD2AE}" presName="level2Shape" presStyleLbl="node4" presStyleIdx="9" presStyleCnt="12"/>
      <dgm:spPr/>
      <dgm:t>
        <a:bodyPr/>
        <a:lstStyle/>
        <a:p>
          <a:endParaRPr lang="hr-HR"/>
        </a:p>
      </dgm:t>
    </dgm:pt>
    <dgm:pt modelId="{B8C54AA4-6E51-4E82-BD54-981F451CE49C}" type="pres">
      <dgm:prSet presAssocID="{8E38BDAC-F8B7-4762-BEDE-E3D2420CD2AE}" presName="hierChild3" presStyleCnt="0"/>
      <dgm:spPr/>
    </dgm:pt>
    <dgm:pt modelId="{576D2C1B-D229-4D00-A925-06931BCB9BE2}" type="pres">
      <dgm:prSet presAssocID="{C5747CB5-A4E2-4B93-A563-50EB1D9E80C1}" presName="Name19" presStyleLbl="parChTrans1D3" presStyleIdx="5" presStyleCnt="6"/>
      <dgm:spPr/>
      <dgm:t>
        <a:bodyPr/>
        <a:lstStyle/>
        <a:p>
          <a:endParaRPr lang="hr-HR"/>
        </a:p>
      </dgm:t>
    </dgm:pt>
    <dgm:pt modelId="{DE704B06-62D5-4ED5-9891-2FE4266BF598}" type="pres">
      <dgm:prSet presAssocID="{5BC69CE9-1206-40CF-A14A-73B35AC66627}" presName="Name21" presStyleCnt="0"/>
      <dgm:spPr/>
    </dgm:pt>
    <dgm:pt modelId="{1C3788B0-AA1E-4814-B8EB-7F1E1D039372}" type="pres">
      <dgm:prSet presAssocID="{5BC69CE9-1206-40CF-A14A-73B35AC66627}" presName="level2Shape" presStyleLbl="node3" presStyleIdx="5" presStyleCnt="6"/>
      <dgm:spPr/>
      <dgm:t>
        <a:bodyPr/>
        <a:lstStyle/>
        <a:p>
          <a:endParaRPr lang="hr-HR"/>
        </a:p>
      </dgm:t>
    </dgm:pt>
    <dgm:pt modelId="{40D72E06-4F46-4D91-BCAF-0C1F160F7756}" type="pres">
      <dgm:prSet presAssocID="{5BC69CE9-1206-40CF-A14A-73B35AC66627}" presName="hierChild3" presStyleCnt="0"/>
      <dgm:spPr/>
    </dgm:pt>
    <dgm:pt modelId="{ED15BEF8-414E-47D2-8B41-9FB78DC65ECF}" type="pres">
      <dgm:prSet presAssocID="{BF1751D4-63CA-42C6-BAEA-A2E39C9A58E1}" presName="Name19" presStyleLbl="parChTrans1D4" presStyleIdx="10" presStyleCnt="12"/>
      <dgm:spPr/>
      <dgm:t>
        <a:bodyPr/>
        <a:lstStyle/>
        <a:p>
          <a:endParaRPr lang="hr-HR"/>
        </a:p>
      </dgm:t>
    </dgm:pt>
    <dgm:pt modelId="{1EB399B4-21BD-40A3-BE53-6A0AB87DCBF6}" type="pres">
      <dgm:prSet presAssocID="{83394EC2-6D23-4711-956A-010171DE92A3}" presName="Name21" presStyleCnt="0"/>
      <dgm:spPr/>
    </dgm:pt>
    <dgm:pt modelId="{6455FDA4-7F0D-49FF-AB3F-D4E021B41D5F}" type="pres">
      <dgm:prSet presAssocID="{83394EC2-6D23-4711-956A-010171DE92A3}" presName="level2Shape" presStyleLbl="node4" presStyleIdx="10" presStyleCnt="12"/>
      <dgm:spPr/>
      <dgm:t>
        <a:bodyPr/>
        <a:lstStyle/>
        <a:p>
          <a:endParaRPr lang="hr-HR"/>
        </a:p>
      </dgm:t>
    </dgm:pt>
    <dgm:pt modelId="{398CC944-C33A-4C60-8004-69B5DC76D083}" type="pres">
      <dgm:prSet presAssocID="{83394EC2-6D23-4711-956A-010171DE92A3}" presName="hierChild3" presStyleCnt="0"/>
      <dgm:spPr/>
    </dgm:pt>
    <dgm:pt modelId="{9E5A2967-D755-4354-A831-6C64758F69E8}" type="pres">
      <dgm:prSet presAssocID="{657616C8-E058-4676-B310-948FAFC73282}" presName="Name19" presStyleLbl="parChTrans1D4" presStyleIdx="11" presStyleCnt="12"/>
      <dgm:spPr/>
      <dgm:t>
        <a:bodyPr/>
        <a:lstStyle/>
        <a:p>
          <a:endParaRPr lang="hr-HR"/>
        </a:p>
      </dgm:t>
    </dgm:pt>
    <dgm:pt modelId="{AD1042E2-A13F-44BE-9F2B-4FCB60037F33}" type="pres">
      <dgm:prSet presAssocID="{E39309E6-4031-4201-BDE0-2440CC74F7D2}" presName="Name21" presStyleCnt="0"/>
      <dgm:spPr/>
    </dgm:pt>
    <dgm:pt modelId="{32CDB003-DF18-4A1D-AD3B-818D0AD2E9CA}" type="pres">
      <dgm:prSet presAssocID="{E39309E6-4031-4201-BDE0-2440CC74F7D2}" presName="level2Shape" presStyleLbl="node4" presStyleIdx="11" presStyleCnt="12"/>
      <dgm:spPr/>
      <dgm:t>
        <a:bodyPr/>
        <a:lstStyle/>
        <a:p>
          <a:endParaRPr lang="hr-HR"/>
        </a:p>
      </dgm:t>
    </dgm:pt>
    <dgm:pt modelId="{1E97E02E-8491-4026-86F2-F498AB779E38}" type="pres">
      <dgm:prSet presAssocID="{E39309E6-4031-4201-BDE0-2440CC74F7D2}" presName="hierChild3" presStyleCnt="0"/>
      <dgm:spPr/>
    </dgm:pt>
    <dgm:pt modelId="{F378E779-B5CE-44E4-A83A-F0E400186EFF}" type="pres">
      <dgm:prSet presAssocID="{68FAD708-CAE3-401D-995E-E3ACCEE59691}" presName="bgShapesFlow" presStyleCnt="0"/>
      <dgm:spPr/>
    </dgm:pt>
  </dgm:ptLst>
  <dgm:cxnLst>
    <dgm:cxn modelId="{EE18B28B-AA6C-45DE-9886-F0B634E7DC1E}" srcId="{0CCD544E-D1F3-4CF5-853B-860CB8EB2931}" destId="{64ECBD7B-69FF-4AEE-9110-3B5A264F9A31}" srcOrd="0" destOrd="0" parTransId="{5B323882-7A99-434E-BD9A-119BAD52ED47}" sibTransId="{4F1E0D44-21BC-46E3-9716-C12323549AF9}"/>
    <dgm:cxn modelId="{65B5E0D4-948A-43C6-9571-78315599CA44}" type="presOf" srcId="{329BB0C5-5C50-4A1A-B124-E0CA95CF0A3C}" destId="{0921621E-C675-4EA5-901C-85EBE208B217}" srcOrd="0" destOrd="0" presId="urn:microsoft.com/office/officeart/2005/8/layout/hierarchy6"/>
    <dgm:cxn modelId="{0980B88C-51B1-4872-93B7-BCE18A65F820}" type="presOf" srcId="{83394EC2-6D23-4711-956A-010171DE92A3}" destId="{6455FDA4-7F0D-49FF-AB3F-D4E021B41D5F}" srcOrd="0" destOrd="0" presId="urn:microsoft.com/office/officeart/2005/8/layout/hierarchy6"/>
    <dgm:cxn modelId="{A7FB37C1-523D-4FDA-8E9C-C0B6AC10C85C}" type="presOf" srcId="{68FAD708-CAE3-401D-995E-E3ACCEE59691}" destId="{96B7033C-69A4-4C0A-9A44-E711945EC59F}" srcOrd="0" destOrd="0" presId="urn:microsoft.com/office/officeart/2005/8/layout/hierarchy6"/>
    <dgm:cxn modelId="{79A3C694-E829-4242-83BC-634A8F5CD89F}" type="presOf" srcId="{5BC69CE9-1206-40CF-A14A-73B35AC66627}" destId="{1C3788B0-AA1E-4814-B8EB-7F1E1D039372}" srcOrd="0" destOrd="0" presId="urn:microsoft.com/office/officeart/2005/8/layout/hierarchy6"/>
    <dgm:cxn modelId="{85E3AC52-0DD0-4088-9502-A759A9E2B9AE}" srcId="{DA2B95BF-E83D-46D7-9818-9F235A67CE78}" destId="{FD353DD8-2FC3-4F76-B6C1-AEE7964B967B}" srcOrd="1" destOrd="0" parTransId="{F7F42C2D-C89A-436A-9414-B5CDE3EB08B3}" sibTransId="{3A9809B6-B86F-43AA-A472-26FF97F626B0}"/>
    <dgm:cxn modelId="{7C31772A-0B5B-4D0F-B0CF-6AF489FC8AB1}" type="presOf" srcId="{50DEA9A2-54CB-48B3-BBED-C384F6073A5B}" destId="{2C38FF97-5BDA-44D7-8E61-DB0573C993B7}" srcOrd="0" destOrd="0" presId="urn:microsoft.com/office/officeart/2005/8/layout/hierarchy6"/>
    <dgm:cxn modelId="{7A4D3D04-0A67-428E-AEFC-F54E4C30CC7E}" type="presOf" srcId="{65EC2556-782C-41E8-B0EF-89840242E847}" destId="{10BD98D0-A2A6-4D3A-90E2-E69BD67A006F}" srcOrd="0" destOrd="0" presId="urn:microsoft.com/office/officeart/2005/8/layout/hierarchy6"/>
    <dgm:cxn modelId="{AA5CBE38-67AF-4392-8EF2-2A7F5A9F20E7}" srcId="{96A69CBF-A3D8-4983-B853-E1658BC754FF}" destId="{F8E7F3CC-F9DD-412C-B422-54D9F3FC5AED}" srcOrd="0" destOrd="0" parTransId="{2D768571-9510-484C-9776-FC6FB439F0E2}" sibTransId="{C864BD96-7144-452D-8141-0F6885896E3B}"/>
    <dgm:cxn modelId="{3E32EFA3-3DED-4E96-A572-4B6454F8885A}" type="presOf" srcId="{B59E50C2-18FF-4A94-88F0-775ADC3B62FB}" destId="{C09717BE-16A1-4656-BA9D-7D9241C72F69}" srcOrd="0" destOrd="0" presId="urn:microsoft.com/office/officeart/2005/8/layout/hierarchy6"/>
    <dgm:cxn modelId="{7AF443FE-8A22-4601-9A1C-9B4DD03131E3}" type="presOf" srcId="{F8E7F3CC-F9DD-412C-B422-54D9F3FC5AED}" destId="{2C3BAF1D-3F87-4098-992F-FD16D70AFE7E}" srcOrd="0" destOrd="0" presId="urn:microsoft.com/office/officeart/2005/8/layout/hierarchy6"/>
    <dgm:cxn modelId="{03BAB30B-79FE-4450-8A38-00030F7FCFB9}" srcId="{68FAD708-CAE3-401D-995E-E3ACCEE59691}" destId="{B59E50C2-18FF-4A94-88F0-775ADC3B62FB}" srcOrd="0" destOrd="0" parTransId="{9D93A11B-16FC-4D7B-81EF-AAA978AA6C47}" sibTransId="{B727A4E8-5D89-4C1B-8D07-F56F16BC81A4}"/>
    <dgm:cxn modelId="{F4524A30-482D-4474-9C36-0BC97E571FE2}" type="presOf" srcId="{8E38BDAC-F8B7-4762-BEDE-E3D2420CD2AE}" destId="{13DA77B8-ECBA-45E6-ACD6-BC555C306245}" srcOrd="0" destOrd="0" presId="urn:microsoft.com/office/officeart/2005/8/layout/hierarchy6"/>
    <dgm:cxn modelId="{1020E9E3-97CB-4CBB-AB41-6D01F19A857B}" type="presOf" srcId="{657616C8-E058-4676-B310-948FAFC73282}" destId="{9E5A2967-D755-4354-A831-6C64758F69E8}" srcOrd="0" destOrd="0" presId="urn:microsoft.com/office/officeart/2005/8/layout/hierarchy6"/>
    <dgm:cxn modelId="{413FCA4F-2F39-4645-B8F4-7DAFF0173D00}" type="presOf" srcId="{F7F42C2D-C89A-436A-9414-B5CDE3EB08B3}" destId="{399B160D-ABA4-4CED-9B3D-5226B320DF85}" srcOrd="0" destOrd="0" presId="urn:microsoft.com/office/officeart/2005/8/layout/hierarchy6"/>
    <dgm:cxn modelId="{B6E7D0D8-559F-48E7-AFC6-482EA8B1D679}" type="presOf" srcId="{D94E1147-D91D-4A6F-81E8-846741A6FC8C}" destId="{C6458BA2-D6BC-4988-A6D6-52258FDFB52E}" srcOrd="0" destOrd="0" presId="urn:microsoft.com/office/officeart/2005/8/layout/hierarchy6"/>
    <dgm:cxn modelId="{1CD54096-A953-4378-A021-C819D2E5D37A}" srcId="{96A69CBF-A3D8-4983-B853-E1658BC754FF}" destId="{3D5981FC-05D5-4723-B88C-17C5496F3B96}" srcOrd="1" destOrd="0" parTransId="{502D1C80-F267-42CB-9A96-63B898993328}" sibTransId="{741519DD-9FC1-4EB3-BB18-D41B77BF463B}"/>
    <dgm:cxn modelId="{8767F283-9609-4323-B98D-1333DF09E5E0}" type="presOf" srcId="{49D84AE6-3D87-402B-99FF-92F908F75875}" destId="{53CAD972-E4B6-45CA-960D-53BE7782741F}" srcOrd="0" destOrd="0" presId="urn:microsoft.com/office/officeart/2005/8/layout/hierarchy6"/>
    <dgm:cxn modelId="{01B8C544-B2D5-444E-A6A8-1713E63CEC82}" type="presOf" srcId="{E1ADD568-31E4-43CC-A059-73DA55D3214F}" destId="{964FF39D-17A3-495D-BB64-A9F8C3F9CBAC}" srcOrd="0" destOrd="0" presId="urn:microsoft.com/office/officeart/2005/8/layout/hierarchy6"/>
    <dgm:cxn modelId="{7B655B5A-E4EE-4985-AEB8-F56E19B1BE77}" type="presOf" srcId="{EA08B664-3B55-4199-93F8-D85F2B31AEA2}" destId="{0F53A51F-00EB-4678-BAAF-6F9F1B1ED5BD}" srcOrd="0" destOrd="0" presId="urn:microsoft.com/office/officeart/2005/8/layout/hierarchy6"/>
    <dgm:cxn modelId="{C65E5719-82BB-4F03-9033-17BAD7030835}" type="presOf" srcId="{4D701F1B-5695-4F37-B3D6-2FE1012F631E}" destId="{B8C534FB-5308-4595-A382-B47269D2D204}" srcOrd="0" destOrd="0" presId="urn:microsoft.com/office/officeart/2005/8/layout/hierarchy6"/>
    <dgm:cxn modelId="{F5192093-AD51-4DCE-91BC-14ABD71DABC2}" type="presOf" srcId="{64ECBD7B-69FF-4AEE-9110-3B5A264F9A31}" destId="{089A1A82-B9C7-49F4-9303-30BF2F2376DD}" srcOrd="0" destOrd="0" presId="urn:microsoft.com/office/officeart/2005/8/layout/hierarchy6"/>
    <dgm:cxn modelId="{F69A59BF-F8E9-4217-98FF-E67E19848A88}" srcId="{5F46EEAD-E6FA-4EF3-9168-CF9306CE9288}" destId="{50DEA9A2-54CB-48B3-BBED-C384F6073A5B}" srcOrd="1" destOrd="0" parTransId="{63549367-525C-490E-80C8-D1E74865A721}" sibTransId="{33A16DA2-C4F8-4E8F-86CC-724E3763554B}"/>
    <dgm:cxn modelId="{2EA959BB-B9B1-473C-B85C-1155B8A1A662}" srcId="{B59E50C2-18FF-4A94-88F0-775ADC3B62FB}" destId="{D94E1147-D91D-4A6F-81E8-846741A6FC8C}" srcOrd="0" destOrd="0" parTransId="{EA08B664-3B55-4199-93F8-D85F2B31AEA2}" sibTransId="{91797ED9-8E0D-4C74-812C-2B055FEB2F95}"/>
    <dgm:cxn modelId="{17FF4C15-5AD9-4076-A151-4A023357118A}" type="presOf" srcId="{C5747CB5-A4E2-4B93-A563-50EB1D9E80C1}" destId="{576D2C1B-D229-4D00-A925-06931BCB9BE2}" srcOrd="0" destOrd="0" presId="urn:microsoft.com/office/officeart/2005/8/layout/hierarchy6"/>
    <dgm:cxn modelId="{21FF45AB-9F7A-4A8F-9CEE-9575FB094D2C}" srcId="{D94E1147-D91D-4A6F-81E8-846741A6FC8C}" destId="{DA2B95BF-E83D-46D7-9818-9F235A67CE78}" srcOrd="1" destOrd="0" parTransId="{329BB0C5-5C50-4A1A-B124-E0CA95CF0A3C}" sibTransId="{27E17600-AC16-4464-8A64-5F53811C223F}"/>
    <dgm:cxn modelId="{2987F35E-BEA3-42C8-BBB9-CA64629AC5FE}" type="presOf" srcId="{D83326DC-B5CA-43BB-BE35-061DAA22BCA2}" destId="{B5450A9A-5A1B-4099-B88A-854E5FB29498}" srcOrd="0" destOrd="0" presId="urn:microsoft.com/office/officeart/2005/8/layout/hierarchy6"/>
    <dgm:cxn modelId="{E220E670-C4D6-49E6-97F5-A0B522665DA0}" type="presOf" srcId="{E39309E6-4031-4201-BDE0-2440CC74F7D2}" destId="{32CDB003-DF18-4A1D-AD3B-818D0AD2E9CA}" srcOrd="0" destOrd="0" presId="urn:microsoft.com/office/officeart/2005/8/layout/hierarchy6"/>
    <dgm:cxn modelId="{2CF7EABC-DB52-41AB-88F7-A6CE6E3078D3}" srcId="{5F46EEAD-E6FA-4EF3-9168-CF9306CE9288}" destId="{5BC69CE9-1206-40CF-A14A-73B35AC66627}" srcOrd="2" destOrd="0" parTransId="{C5747CB5-A4E2-4B93-A563-50EB1D9E80C1}" sibTransId="{AC986E1A-A685-4720-B5C0-B9EF77247D34}"/>
    <dgm:cxn modelId="{63F737BA-0B65-427D-95C6-FA710D09FF91}" srcId="{49D84AE6-3D87-402B-99FF-92F908F75875}" destId="{03B974BF-99B6-401C-BA42-AAA560264FED}" srcOrd="0" destOrd="0" parTransId="{E8C155F9-9C3A-43AE-8D21-97D6C8C0C2EC}" sibTransId="{FB5A0357-2AB0-44B3-887E-848A53403A0B}"/>
    <dgm:cxn modelId="{CFDA1AF4-36BA-45ED-BACF-6925F6FFAA43}" srcId="{DA2B95BF-E83D-46D7-9818-9F235A67CE78}" destId="{D83326DC-B5CA-43BB-BE35-061DAA22BCA2}" srcOrd="0" destOrd="0" parTransId="{07C601EC-5671-47C6-994D-13B5477FA1E5}" sibTransId="{0E9D59D5-C067-46D9-85BA-9394FDD368BE}"/>
    <dgm:cxn modelId="{B232F0D4-7294-4CCE-AA18-A1949CB30CD1}" type="presOf" srcId="{B30E253B-A996-4D38-993D-F6AB1A4A0125}" destId="{93A30DB8-F877-45FA-A058-E194BDE8FA34}" srcOrd="0" destOrd="0" presId="urn:microsoft.com/office/officeart/2005/8/layout/hierarchy6"/>
    <dgm:cxn modelId="{B8BBA66A-C764-4688-9C4C-EE5D64F02319}" type="presOf" srcId="{5F46EEAD-E6FA-4EF3-9168-CF9306CE9288}" destId="{B0294262-26B0-4AA7-AF68-7F97F7AE23D7}" srcOrd="0" destOrd="0" presId="urn:microsoft.com/office/officeart/2005/8/layout/hierarchy6"/>
    <dgm:cxn modelId="{DC40C4D7-D211-490B-AB0F-6763C8A0097B}" type="presOf" srcId="{48719D65-7BB2-4157-80DF-538470F011F3}" destId="{5EAF9E59-3FE8-469E-AC07-DA381520815D}" srcOrd="0" destOrd="0" presId="urn:microsoft.com/office/officeart/2005/8/layout/hierarchy6"/>
    <dgm:cxn modelId="{06F7D86F-774C-4FD1-8143-8D0C0BCF1C34}" type="presOf" srcId="{63549367-525C-490E-80C8-D1E74865A721}" destId="{E951F01E-4BC7-4567-A2D3-42009BCD88EE}" srcOrd="0" destOrd="0" presId="urn:microsoft.com/office/officeart/2005/8/layout/hierarchy6"/>
    <dgm:cxn modelId="{C99584C9-699B-4A77-9BFA-306EDECD7A31}" type="presOf" srcId="{2D768571-9510-484C-9776-FC6FB439F0E2}" destId="{B1322AC1-DE40-4BAD-9570-193105A84EC9}" srcOrd="0" destOrd="0" presId="urn:microsoft.com/office/officeart/2005/8/layout/hierarchy6"/>
    <dgm:cxn modelId="{8DFE01E0-AF62-48E4-8D83-E18E75C7F50D}" srcId="{0CCD544E-D1F3-4CF5-853B-860CB8EB2931}" destId="{E1ADD568-31E4-43CC-A059-73DA55D3214F}" srcOrd="1" destOrd="0" parTransId="{48719D65-7BB2-4157-80DF-538470F011F3}" sibTransId="{92F5988F-CBF0-4E00-ABF4-532837BEC3FF}"/>
    <dgm:cxn modelId="{7EE2FA58-0DAC-45B9-A922-4E3C2E681CD2}" type="presOf" srcId="{502D1C80-F267-42CB-9A96-63B898993328}" destId="{A6C134B7-2F2D-4E62-9293-3C625C7B9C70}" srcOrd="0" destOrd="0" presId="urn:microsoft.com/office/officeart/2005/8/layout/hierarchy6"/>
    <dgm:cxn modelId="{F0C1F042-98BE-4128-819E-F091D761BFFA}" type="presOf" srcId="{5B323882-7A99-434E-BD9A-119BAD52ED47}" destId="{1517453B-D16A-449C-9867-2D6DC31F5D45}" srcOrd="0" destOrd="0" presId="urn:microsoft.com/office/officeart/2005/8/layout/hierarchy6"/>
    <dgm:cxn modelId="{AD9F95CD-A126-4386-B023-7692899BB3CA}" type="presOf" srcId="{07C601EC-5671-47C6-994D-13B5477FA1E5}" destId="{9AB9FDEE-3E15-4E76-A438-2C2A217E6B05}" srcOrd="0" destOrd="0" presId="urn:microsoft.com/office/officeart/2005/8/layout/hierarchy6"/>
    <dgm:cxn modelId="{76FD126A-56EB-4EA6-B916-2E83FFA3408E}" srcId="{D94E1147-D91D-4A6F-81E8-846741A6FC8C}" destId="{96A69CBF-A3D8-4983-B853-E1658BC754FF}" srcOrd="2" destOrd="0" parTransId="{C11D9697-ACA5-43A3-B183-DACBDBDFB5A6}" sibTransId="{400FF21F-9D13-4E82-A613-5E9075D97764}"/>
    <dgm:cxn modelId="{315D3836-79EF-4C4D-82BB-20B1493454EA}" type="presOf" srcId="{5E9BE1D2-072D-4AD4-B1E7-0358D22C1FAB}" destId="{32A1857F-0BCA-40E8-AF99-B1B761FC40DD}" srcOrd="0" destOrd="0" presId="urn:microsoft.com/office/officeart/2005/8/layout/hierarchy6"/>
    <dgm:cxn modelId="{08D40D6E-F36D-4720-89C0-4E0AC2BA3DE7}" type="presOf" srcId="{DA2B95BF-E83D-46D7-9818-9F235A67CE78}" destId="{84A64238-DEF8-4170-8DD0-A7B92065A502}" srcOrd="0" destOrd="0" presId="urn:microsoft.com/office/officeart/2005/8/layout/hierarchy6"/>
    <dgm:cxn modelId="{544E1BA6-75D4-400E-9C5B-3BE221D711B6}" srcId="{5BC69CE9-1206-40CF-A14A-73B35AC66627}" destId="{83394EC2-6D23-4711-956A-010171DE92A3}" srcOrd="0" destOrd="0" parTransId="{BF1751D4-63CA-42C6-BAEA-A2E39C9A58E1}" sibTransId="{579DBC41-6AF3-4530-86B8-BF00108257C9}"/>
    <dgm:cxn modelId="{8BB17314-42D8-4EB2-A552-15F2DE200CC6}" type="presOf" srcId="{FD353DD8-2FC3-4F76-B6C1-AEE7964B967B}" destId="{9016728A-788C-49BA-9A23-A179A204E4DD}" srcOrd="0" destOrd="0" presId="urn:microsoft.com/office/officeart/2005/8/layout/hierarchy6"/>
    <dgm:cxn modelId="{DBEBC2B5-BC7A-46CB-9F9B-389584015B48}" type="presOf" srcId="{E8C155F9-9C3A-43AE-8D21-97D6C8C0C2EC}" destId="{FA12B2A5-B4E4-417A-8D82-A3AB86BF9449}" srcOrd="0" destOrd="0" presId="urn:microsoft.com/office/officeart/2005/8/layout/hierarchy6"/>
    <dgm:cxn modelId="{30DB1D94-AC92-4B52-BDD4-E7D1D1B971A2}" type="presOf" srcId="{3D5981FC-05D5-4723-B88C-17C5496F3B96}" destId="{96200811-0BB8-4348-9602-F2F8DF5603FC}" srcOrd="0" destOrd="0" presId="urn:microsoft.com/office/officeart/2005/8/layout/hierarchy6"/>
    <dgm:cxn modelId="{5BF15628-BA4B-447B-BA6B-5F1E4833278C}" type="presOf" srcId="{BC644023-BB70-4D10-9846-271F7F66B31D}" destId="{C697566A-0FE7-4BC4-A239-0A48A900CEFB}" srcOrd="0" destOrd="0" presId="urn:microsoft.com/office/officeart/2005/8/layout/hierarchy6"/>
    <dgm:cxn modelId="{A110C69A-EF4B-453C-9BAF-79DE415ADCA6}" type="presOf" srcId="{E7F9B42E-7D15-4895-B725-93BE523D6383}" destId="{39AEFA53-90DA-4645-BD18-064D4E457C34}" srcOrd="0" destOrd="0" presId="urn:microsoft.com/office/officeart/2005/8/layout/hierarchy6"/>
    <dgm:cxn modelId="{9BBA86F8-3EE4-476C-A25D-7B40F620DE82}" srcId="{50DEA9A2-54CB-48B3-BBED-C384F6073A5B}" destId="{58AA39AD-5424-4968-A9FB-3872933734CB}" srcOrd="0" destOrd="0" parTransId="{5E9BE1D2-072D-4AD4-B1E7-0358D22C1FAB}" sibTransId="{51294DE3-591C-42E3-8C68-165260E062F9}"/>
    <dgm:cxn modelId="{FC929C96-0016-4005-8395-B1F0027C31BF}" type="presOf" srcId="{96A69CBF-A3D8-4983-B853-E1658BC754FF}" destId="{2A56E619-B97E-44DA-BFCE-882190039172}" srcOrd="0" destOrd="0" presId="urn:microsoft.com/office/officeart/2005/8/layout/hierarchy6"/>
    <dgm:cxn modelId="{168578A2-304D-46EF-ACFD-DA0AD1185F2D}" srcId="{49D84AE6-3D87-402B-99FF-92F908F75875}" destId="{E7F9B42E-7D15-4895-B725-93BE523D6383}" srcOrd="1" destOrd="0" parTransId="{B30E253B-A996-4D38-993D-F6AB1A4A0125}" sibTransId="{E9DEE1CE-D652-494A-83B2-E4B5FA40B9D3}"/>
    <dgm:cxn modelId="{5115A77D-CC21-4047-A119-1081B561E504}" type="presOf" srcId="{03B974BF-99B6-401C-BA42-AAA560264FED}" destId="{CFCEE1FD-6CD4-4CEC-B1EE-3EA05125A76D}" srcOrd="0" destOrd="0" presId="urn:microsoft.com/office/officeart/2005/8/layout/hierarchy6"/>
    <dgm:cxn modelId="{72B9C74D-1DC1-4807-BD9A-9831297E8723}" type="presOf" srcId="{9468FFB4-26B5-430F-AA28-5B9F6F9BDC3D}" destId="{F82F4A73-5F9D-451F-84C7-E89A5D30E878}" srcOrd="0" destOrd="0" presId="urn:microsoft.com/office/officeart/2005/8/layout/hierarchy6"/>
    <dgm:cxn modelId="{40D21093-900D-4D05-9D4C-0D4E908773C5}" type="presOf" srcId="{58AA39AD-5424-4968-A9FB-3872933734CB}" destId="{49D373EA-C125-47BC-9336-14E76B86989F}" srcOrd="0" destOrd="0" presId="urn:microsoft.com/office/officeart/2005/8/layout/hierarchy6"/>
    <dgm:cxn modelId="{B0829285-E8A1-4A71-8FF9-270622CCF201}" srcId="{B59E50C2-18FF-4A94-88F0-775ADC3B62FB}" destId="{5F46EEAD-E6FA-4EF3-9168-CF9306CE9288}" srcOrd="1" destOrd="0" parTransId="{9468FFB4-26B5-430F-AA28-5B9F6F9BDC3D}" sibTransId="{30706BB4-B8AA-4E6E-AB4B-2DE3DEEA1A1B}"/>
    <dgm:cxn modelId="{2A250F58-7C53-4986-91B5-A65C493298C4}" type="presOf" srcId="{0CCD544E-D1F3-4CF5-853B-860CB8EB2931}" destId="{262F64A6-63BC-4962-A538-004A5F1E3F71}" srcOrd="0" destOrd="0" presId="urn:microsoft.com/office/officeart/2005/8/layout/hierarchy6"/>
    <dgm:cxn modelId="{CC4F74E3-4A13-4A12-B339-FB4428CDDAAA}" srcId="{5F46EEAD-E6FA-4EF3-9168-CF9306CE9288}" destId="{49D84AE6-3D87-402B-99FF-92F908F75875}" srcOrd="0" destOrd="0" parTransId="{BC644023-BB70-4D10-9846-271F7F66B31D}" sibTransId="{853B468B-3F6F-4808-AC95-E2D0E7234AC1}"/>
    <dgm:cxn modelId="{2E098373-B34E-4E0F-B1AA-52B794048B78}" srcId="{5BC69CE9-1206-40CF-A14A-73B35AC66627}" destId="{E39309E6-4031-4201-BDE0-2440CC74F7D2}" srcOrd="1" destOrd="0" parTransId="{657616C8-E058-4676-B310-948FAFC73282}" sibTransId="{2CF202D9-195E-4775-B00A-D8A42F77444A}"/>
    <dgm:cxn modelId="{C2C13BEF-C591-42F4-937B-8EA5D69FD99D}" srcId="{50DEA9A2-54CB-48B3-BBED-C384F6073A5B}" destId="{8E38BDAC-F8B7-4762-BEDE-E3D2420CD2AE}" srcOrd="1" destOrd="0" parTransId="{65EC2556-782C-41E8-B0EF-89840242E847}" sibTransId="{C7A4F7E2-1D1F-4A11-8BE6-FE397581A0E3}"/>
    <dgm:cxn modelId="{72D9892C-CF39-4020-8D20-F0B2923A1D0C}" type="presOf" srcId="{BF1751D4-63CA-42C6-BAEA-A2E39C9A58E1}" destId="{ED15BEF8-414E-47D2-8B41-9FB78DC65ECF}" srcOrd="0" destOrd="0" presId="urn:microsoft.com/office/officeart/2005/8/layout/hierarchy6"/>
    <dgm:cxn modelId="{30B51A70-7A33-4093-A8EF-206D9748771F}" srcId="{D94E1147-D91D-4A6F-81E8-846741A6FC8C}" destId="{0CCD544E-D1F3-4CF5-853B-860CB8EB2931}" srcOrd="0" destOrd="0" parTransId="{4D701F1B-5695-4F37-B3D6-2FE1012F631E}" sibTransId="{A3CD83AF-5383-49F5-99A8-A01C727CEC15}"/>
    <dgm:cxn modelId="{66BC3B5C-1383-471C-923D-24CCF7CA6D03}" type="presOf" srcId="{C11D9697-ACA5-43A3-B183-DACBDBDFB5A6}" destId="{FB885237-DC19-4E7A-9D6B-2D077678F346}" srcOrd="0" destOrd="0" presId="urn:microsoft.com/office/officeart/2005/8/layout/hierarchy6"/>
    <dgm:cxn modelId="{3C503108-62FE-4B81-B2EA-8C51E9DD2EEC}" type="presParOf" srcId="{96B7033C-69A4-4C0A-9A44-E711945EC59F}" destId="{88F4772F-A097-4F61-ADC5-73CC3606AC83}" srcOrd="0" destOrd="0" presId="urn:microsoft.com/office/officeart/2005/8/layout/hierarchy6"/>
    <dgm:cxn modelId="{B832C830-AB5F-4D61-A993-E62AECFFDE91}" type="presParOf" srcId="{88F4772F-A097-4F61-ADC5-73CC3606AC83}" destId="{26F2EF6B-FFD0-4BDC-8B6D-510076D100F0}" srcOrd="0" destOrd="0" presId="urn:microsoft.com/office/officeart/2005/8/layout/hierarchy6"/>
    <dgm:cxn modelId="{26A65412-CD48-425E-B602-3554EB838867}" type="presParOf" srcId="{26F2EF6B-FFD0-4BDC-8B6D-510076D100F0}" destId="{0987C11D-4A46-406B-83DC-DE79C3AEEE09}" srcOrd="0" destOrd="0" presId="urn:microsoft.com/office/officeart/2005/8/layout/hierarchy6"/>
    <dgm:cxn modelId="{A3CF8E6B-59A4-4B8B-B8B3-2E806858E31E}" type="presParOf" srcId="{0987C11D-4A46-406B-83DC-DE79C3AEEE09}" destId="{C09717BE-16A1-4656-BA9D-7D9241C72F69}" srcOrd="0" destOrd="0" presId="urn:microsoft.com/office/officeart/2005/8/layout/hierarchy6"/>
    <dgm:cxn modelId="{F3E7C0E0-22EA-4213-BA02-11D1A8B04660}" type="presParOf" srcId="{0987C11D-4A46-406B-83DC-DE79C3AEEE09}" destId="{9D8404CB-DB58-4E65-B7BA-BC7F9077998E}" srcOrd="1" destOrd="0" presId="urn:microsoft.com/office/officeart/2005/8/layout/hierarchy6"/>
    <dgm:cxn modelId="{C9809025-AA50-4644-BBEA-B07CC70D0B93}" type="presParOf" srcId="{9D8404CB-DB58-4E65-B7BA-BC7F9077998E}" destId="{0F53A51F-00EB-4678-BAAF-6F9F1B1ED5BD}" srcOrd="0" destOrd="0" presId="urn:microsoft.com/office/officeart/2005/8/layout/hierarchy6"/>
    <dgm:cxn modelId="{1F3C1C31-E25A-4B60-889C-90DF54FC3B71}" type="presParOf" srcId="{9D8404CB-DB58-4E65-B7BA-BC7F9077998E}" destId="{CA837486-F8B7-4B1B-B411-F1B797A808AA}" srcOrd="1" destOrd="0" presId="urn:microsoft.com/office/officeart/2005/8/layout/hierarchy6"/>
    <dgm:cxn modelId="{722B3BD5-361B-417C-A123-BC5C53955202}" type="presParOf" srcId="{CA837486-F8B7-4B1B-B411-F1B797A808AA}" destId="{C6458BA2-D6BC-4988-A6D6-52258FDFB52E}" srcOrd="0" destOrd="0" presId="urn:microsoft.com/office/officeart/2005/8/layout/hierarchy6"/>
    <dgm:cxn modelId="{CFAB385D-59BA-42EA-B702-E1DDC61B6A8C}" type="presParOf" srcId="{CA837486-F8B7-4B1B-B411-F1B797A808AA}" destId="{CF11CAD8-1932-46C3-9955-2217C4E21851}" srcOrd="1" destOrd="0" presId="urn:microsoft.com/office/officeart/2005/8/layout/hierarchy6"/>
    <dgm:cxn modelId="{BDE4A463-EA3D-4CA4-8C2B-A634079CBD28}" type="presParOf" srcId="{CF11CAD8-1932-46C3-9955-2217C4E21851}" destId="{B8C534FB-5308-4595-A382-B47269D2D204}" srcOrd="0" destOrd="0" presId="urn:microsoft.com/office/officeart/2005/8/layout/hierarchy6"/>
    <dgm:cxn modelId="{4D022D83-3E1E-4E0E-BA7B-B70FD837713A}" type="presParOf" srcId="{CF11CAD8-1932-46C3-9955-2217C4E21851}" destId="{CF26F77B-343C-4752-A6E8-23A502924FEB}" srcOrd="1" destOrd="0" presId="urn:microsoft.com/office/officeart/2005/8/layout/hierarchy6"/>
    <dgm:cxn modelId="{0B818B06-2D12-42F7-979C-25735E2DA278}" type="presParOf" srcId="{CF26F77B-343C-4752-A6E8-23A502924FEB}" destId="{262F64A6-63BC-4962-A538-004A5F1E3F71}" srcOrd="0" destOrd="0" presId="urn:microsoft.com/office/officeart/2005/8/layout/hierarchy6"/>
    <dgm:cxn modelId="{9A0A5BE0-4A3B-4272-8064-CA05E28CDEDD}" type="presParOf" srcId="{CF26F77B-343C-4752-A6E8-23A502924FEB}" destId="{F5240C38-75A4-405B-B86E-1DB8968ED30B}" srcOrd="1" destOrd="0" presId="urn:microsoft.com/office/officeart/2005/8/layout/hierarchy6"/>
    <dgm:cxn modelId="{2AA2381A-6253-4973-A885-8B52E1442381}" type="presParOf" srcId="{F5240C38-75A4-405B-B86E-1DB8968ED30B}" destId="{1517453B-D16A-449C-9867-2D6DC31F5D45}" srcOrd="0" destOrd="0" presId="urn:microsoft.com/office/officeart/2005/8/layout/hierarchy6"/>
    <dgm:cxn modelId="{08119505-110F-4A70-B29D-83AC41AADF19}" type="presParOf" srcId="{F5240C38-75A4-405B-B86E-1DB8968ED30B}" destId="{C2C2FA26-5CEE-478C-B456-12F62A39C79D}" srcOrd="1" destOrd="0" presId="urn:microsoft.com/office/officeart/2005/8/layout/hierarchy6"/>
    <dgm:cxn modelId="{DD33F406-CEFA-4174-8687-6F396F186FDC}" type="presParOf" srcId="{C2C2FA26-5CEE-478C-B456-12F62A39C79D}" destId="{089A1A82-B9C7-49F4-9303-30BF2F2376DD}" srcOrd="0" destOrd="0" presId="urn:microsoft.com/office/officeart/2005/8/layout/hierarchy6"/>
    <dgm:cxn modelId="{85E4D013-1052-4B25-8542-8932A2E774B3}" type="presParOf" srcId="{C2C2FA26-5CEE-478C-B456-12F62A39C79D}" destId="{A32755EC-99D3-4F6F-B5EB-A202407E178C}" srcOrd="1" destOrd="0" presId="urn:microsoft.com/office/officeart/2005/8/layout/hierarchy6"/>
    <dgm:cxn modelId="{45A79BE8-52DD-4B3F-8074-E0EAE18F16FD}" type="presParOf" srcId="{F5240C38-75A4-405B-B86E-1DB8968ED30B}" destId="{5EAF9E59-3FE8-469E-AC07-DA381520815D}" srcOrd="2" destOrd="0" presId="urn:microsoft.com/office/officeart/2005/8/layout/hierarchy6"/>
    <dgm:cxn modelId="{5217FFB1-63AA-4FFA-9F17-DC6DF67994D6}" type="presParOf" srcId="{F5240C38-75A4-405B-B86E-1DB8968ED30B}" destId="{D925960B-A5E0-4212-BF33-D6F113DF19D1}" srcOrd="3" destOrd="0" presId="urn:microsoft.com/office/officeart/2005/8/layout/hierarchy6"/>
    <dgm:cxn modelId="{80128069-2109-45D8-B345-BC7EF035B3FB}" type="presParOf" srcId="{D925960B-A5E0-4212-BF33-D6F113DF19D1}" destId="{964FF39D-17A3-495D-BB64-A9F8C3F9CBAC}" srcOrd="0" destOrd="0" presId="urn:microsoft.com/office/officeart/2005/8/layout/hierarchy6"/>
    <dgm:cxn modelId="{64F9A670-D826-45C4-8FF1-75D6EBD337C3}" type="presParOf" srcId="{D925960B-A5E0-4212-BF33-D6F113DF19D1}" destId="{39BB7421-C9A1-4229-B328-E9ED8F4727F2}" srcOrd="1" destOrd="0" presId="urn:microsoft.com/office/officeart/2005/8/layout/hierarchy6"/>
    <dgm:cxn modelId="{08A72917-EF4A-4D34-A326-F8F8FBAD8D8F}" type="presParOf" srcId="{CF11CAD8-1932-46C3-9955-2217C4E21851}" destId="{0921621E-C675-4EA5-901C-85EBE208B217}" srcOrd="2" destOrd="0" presId="urn:microsoft.com/office/officeart/2005/8/layout/hierarchy6"/>
    <dgm:cxn modelId="{5BD80FE6-9D55-41A8-99DF-1E22788C3313}" type="presParOf" srcId="{CF11CAD8-1932-46C3-9955-2217C4E21851}" destId="{61E80EC7-AFC0-4B29-8250-67573FD13374}" srcOrd="3" destOrd="0" presId="urn:microsoft.com/office/officeart/2005/8/layout/hierarchy6"/>
    <dgm:cxn modelId="{46C7B042-A432-47EB-9B24-D850B17200DB}" type="presParOf" srcId="{61E80EC7-AFC0-4B29-8250-67573FD13374}" destId="{84A64238-DEF8-4170-8DD0-A7B92065A502}" srcOrd="0" destOrd="0" presId="urn:microsoft.com/office/officeart/2005/8/layout/hierarchy6"/>
    <dgm:cxn modelId="{9C280109-9061-4058-BB91-8AAB3B7A615C}" type="presParOf" srcId="{61E80EC7-AFC0-4B29-8250-67573FD13374}" destId="{8D059D12-FC52-48CD-984D-56BDDB8D6269}" srcOrd="1" destOrd="0" presId="urn:microsoft.com/office/officeart/2005/8/layout/hierarchy6"/>
    <dgm:cxn modelId="{A23F3206-862C-4170-9482-FD5F8D9A1A2F}" type="presParOf" srcId="{8D059D12-FC52-48CD-984D-56BDDB8D6269}" destId="{9AB9FDEE-3E15-4E76-A438-2C2A217E6B05}" srcOrd="0" destOrd="0" presId="urn:microsoft.com/office/officeart/2005/8/layout/hierarchy6"/>
    <dgm:cxn modelId="{4ABBCAB8-CA06-4650-B1F1-34D4944B74E0}" type="presParOf" srcId="{8D059D12-FC52-48CD-984D-56BDDB8D6269}" destId="{D29F3940-BF82-4039-8398-8FB2E0C74130}" srcOrd="1" destOrd="0" presId="urn:microsoft.com/office/officeart/2005/8/layout/hierarchy6"/>
    <dgm:cxn modelId="{0C6CEC72-EB8A-4DC1-BDA9-BB68353B3B9C}" type="presParOf" srcId="{D29F3940-BF82-4039-8398-8FB2E0C74130}" destId="{B5450A9A-5A1B-4099-B88A-854E5FB29498}" srcOrd="0" destOrd="0" presId="urn:microsoft.com/office/officeart/2005/8/layout/hierarchy6"/>
    <dgm:cxn modelId="{4C1DF5ED-D0EB-4655-8A92-9989C3DCBD28}" type="presParOf" srcId="{D29F3940-BF82-4039-8398-8FB2E0C74130}" destId="{8554FF7C-EA4F-436E-ABEE-1444126E8EEC}" srcOrd="1" destOrd="0" presId="urn:microsoft.com/office/officeart/2005/8/layout/hierarchy6"/>
    <dgm:cxn modelId="{90AEA7E5-D6D6-461E-9902-3727B8C1FD8E}" type="presParOf" srcId="{8D059D12-FC52-48CD-984D-56BDDB8D6269}" destId="{399B160D-ABA4-4CED-9B3D-5226B320DF85}" srcOrd="2" destOrd="0" presId="urn:microsoft.com/office/officeart/2005/8/layout/hierarchy6"/>
    <dgm:cxn modelId="{0076A5EA-D0F4-419F-8519-89B60E35D352}" type="presParOf" srcId="{8D059D12-FC52-48CD-984D-56BDDB8D6269}" destId="{5BF9CB59-1811-4D25-98D9-B0808C1C7077}" srcOrd="3" destOrd="0" presId="urn:microsoft.com/office/officeart/2005/8/layout/hierarchy6"/>
    <dgm:cxn modelId="{74434C9B-7AEF-48ED-B057-BC99B844C0E1}" type="presParOf" srcId="{5BF9CB59-1811-4D25-98D9-B0808C1C7077}" destId="{9016728A-788C-49BA-9A23-A179A204E4DD}" srcOrd="0" destOrd="0" presId="urn:microsoft.com/office/officeart/2005/8/layout/hierarchy6"/>
    <dgm:cxn modelId="{1BBDFBC0-C914-47FF-A1DB-792D0CE12487}" type="presParOf" srcId="{5BF9CB59-1811-4D25-98D9-B0808C1C7077}" destId="{2867850D-017C-4D88-BD0C-1FB328674011}" srcOrd="1" destOrd="0" presId="urn:microsoft.com/office/officeart/2005/8/layout/hierarchy6"/>
    <dgm:cxn modelId="{0B4DDA0A-AD12-464E-9BD7-4F2F4A8B3672}" type="presParOf" srcId="{CF11CAD8-1932-46C3-9955-2217C4E21851}" destId="{FB885237-DC19-4E7A-9D6B-2D077678F346}" srcOrd="4" destOrd="0" presId="urn:microsoft.com/office/officeart/2005/8/layout/hierarchy6"/>
    <dgm:cxn modelId="{091E60C8-A839-474A-A4A0-355FE52A336D}" type="presParOf" srcId="{CF11CAD8-1932-46C3-9955-2217C4E21851}" destId="{614937CF-C12A-4A66-A30A-5EF19F3FD6C8}" srcOrd="5" destOrd="0" presId="urn:microsoft.com/office/officeart/2005/8/layout/hierarchy6"/>
    <dgm:cxn modelId="{A9606A02-94D8-4694-98A7-0C1F29C94EBE}" type="presParOf" srcId="{614937CF-C12A-4A66-A30A-5EF19F3FD6C8}" destId="{2A56E619-B97E-44DA-BFCE-882190039172}" srcOrd="0" destOrd="0" presId="urn:microsoft.com/office/officeart/2005/8/layout/hierarchy6"/>
    <dgm:cxn modelId="{BC5CE0C8-89B7-4623-9AAF-E89AB2D35187}" type="presParOf" srcId="{614937CF-C12A-4A66-A30A-5EF19F3FD6C8}" destId="{37141AF1-4CF4-43CB-8B6D-277FC8EDD5B8}" srcOrd="1" destOrd="0" presId="urn:microsoft.com/office/officeart/2005/8/layout/hierarchy6"/>
    <dgm:cxn modelId="{7A1865A9-66FF-4F5B-8159-3B0DD7E08F48}" type="presParOf" srcId="{37141AF1-4CF4-43CB-8B6D-277FC8EDD5B8}" destId="{B1322AC1-DE40-4BAD-9570-193105A84EC9}" srcOrd="0" destOrd="0" presId="urn:microsoft.com/office/officeart/2005/8/layout/hierarchy6"/>
    <dgm:cxn modelId="{6AAB4C8F-97CF-4695-8313-E8BADDA705F0}" type="presParOf" srcId="{37141AF1-4CF4-43CB-8B6D-277FC8EDD5B8}" destId="{8EFF4A4B-2758-47FF-AAC1-BFC90D8669E0}" srcOrd="1" destOrd="0" presId="urn:microsoft.com/office/officeart/2005/8/layout/hierarchy6"/>
    <dgm:cxn modelId="{51DCE0A9-89C7-4EBB-B885-417254F821E2}" type="presParOf" srcId="{8EFF4A4B-2758-47FF-AAC1-BFC90D8669E0}" destId="{2C3BAF1D-3F87-4098-992F-FD16D70AFE7E}" srcOrd="0" destOrd="0" presId="urn:microsoft.com/office/officeart/2005/8/layout/hierarchy6"/>
    <dgm:cxn modelId="{BE98998C-36EE-41DD-9E50-CE6F9DBA1161}" type="presParOf" srcId="{8EFF4A4B-2758-47FF-AAC1-BFC90D8669E0}" destId="{2A2D9F51-8E4E-4182-A8A3-2190D4C93256}" srcOrd="1" destOrd="0" presId="urn:microsoft.com/office/officeart/2005/8/layout/hierarchy6"/>
    <dgm:cxn modelId="{4E95F48B-632E-4DF0-8462-82657FC6E481}" type="presParOf" srcId="{37141AF1-4CF4-43CB-8B6D-277FC8EDD5B8}" destId="{A6C134B7-2F2D-4E62-9293-3C625C7B9C70}" srcOrd="2" destOrd="0" presId="urn:microsoft.com/office/officeart/2005/8/layout/hierarchy6"/>
    <dgm:cxn modelId="{A9967C11-CE00-4A75-A4A4-2BDCF1E2F795}" type="presParOf" srcId="{37141AF1-4CF4-43CB-8B6D-277FC8EDD5B8}" destId="{276ADFF6-F870-485E-B7D3-E61559C57395}" srcOrd="3" destOrd="0" presId="urn:microsoft.com/office/officeart/2005/8/layout/hierarchy6"/>
    <dgm:cxn modelId="{0049A707-5621-4CDD-A90F-31DB76563AB3}" type="presParOf" srcId="{276ADFF6-F870-485E-B7D3-E61559C57395}" destId="{96200811-0BB8-4348-9602-F2F8DF5603FC}" srcOrd="0" destOrd="0" presId="urn:microsoft.com/office/officeart/2005/8/layout/hierarchy6"/>
    <dgm:cxn modelId="{C0BA2898-57FC-4020-838B-EA69DF7F51BE}" type="presParOf" srcId="{276ADFF6-F870-485E-B7D3-E61559C57395}" destId="{164C21ED-21C2-4B19-9D84-D562BB5BE546}" srcOrd="1" destOrd="0" presId="urn:microsoft.com/office/officeart/2005/8/layout/hierarchy6"/>
    <dgm:cxn modelId="{90E80B14-A9DB-4F0F-B542-9DA80290F358}" type="presParOf" srcId="{9D8404CB-DB58-4E65-B7BA-BC7F9077998E}" destId="{F82F4A73-5F9D-451F-84C7-E89A5D30E878}" srcOrd="2" destOrd="0" presId="urn:microsoft.com/office/officeart/2005/8/layout/hierarchy6"/>
    <dgm:cxn modelId="{C8AD2A02-5158-459E-8D06-6BE7282C9E08}" type="presParOf" srcId="{9D8404CB-DB58-4E65-B7BA-BC7F9077998E}" destId="{21B78367-6137-4183-8934-7B8D1DAF6E8A}" srcOrd="3" destOrd="0" presId="urn:microsoft.com/office/officeart/2005/8/layout/hierarchy6"/>
    <dgm:cxn modelId="{AC48A83A-152C-4475-BBD2-6BFC15F314E1}" type="presParOf" srcId="{21B78367-6137-4183-8934-7B8D1DAF6E8A}" destId="{B0294262-26B0-4AA7-AF68-7F97F7AE23D7}" srcOrd="0" destOrd="0" presId="urn:microsoft.com/office/officeart/2005/8/layout/hierarchy6"/>
    <dgm:cxn modelId="{EE09BFD6-D99D-41E8-81CF-83A9A01F96A2}" type="presParOf" srcId="{21B78367-6137-4183-8934-7B8D1DAF6E8A}" destId="{28A2FA90-3EBD-4230-A8C2-19EF32CD3533}" srcOrd="1" destOrd="0" presId="urn:microsoft.com/office/officeart/2005/8/layout/hierarchy6"/>
    <dgm:cxn modelId="{2CFCD572-C0FE-41AD-8ED3-FBD16E533999}" type="presParOf" srcId="{28A2FA90-3EBD-4230-A8C2-19EF32CD3533}" destId="{C697566A-0FE7-4BC4-A239-0A48A900CEFB}" srcOrd="0" destOrd="0" presId="urn:microsoft.com/office/officeart/2005/8/layout/hierarchy6"/>
    <dgm:cxn modelId="{CDCBBD04-7B97-497F-9C33-5398D7E1DEA8}" type="presParOf" srcId="{28A2FA90-3EBD-4230-A8C2-19EF32CD3533}" destId="{14D2F638-AE64-4835-95CE-7816B7F259F7}" srcOrd="1" destOrd="0" presId="urn:microsoft.com/office/officeart/2005/8/layout/hierarchy6"/>
    <dgm:cxn modelId="{44AE4426-A82D-4B25-BFAA-A98F854F0615}" type="presParOf" srcId="{14D2F638-AE64-4835-95CE-7816B7F259F7}" destId="{53CAD972-E4B6-45CA-960D-53BE7782741F}" srcOrd="0" destOrd="0" presId="urn:microsoft.com/office/officeart/2005/8/layout/hierarchy6"/>
    <dgm:cxn modelId="{47E571B0-4D2E-4A37-98B4-5D39034D2202}" type="presParOf" srcId="{14D2F638-AE64-4835-95CE-7816B7F259F7}" destId="{435C1408-230A-41D0-AC0D-363E21DE7382}" srcOrd="1" destOrd="0" presId="urn:microsoft.com/office/officeart/2005/8/layout/hierarchy6"/>
    <dgm:cxn modelId="{3155FDCF-B6BF-4876-B205-B8F52D7E6FE2}" type="presParOf" srcId="{435C1408-230A-41D0-AC0D-363E21DE7382}" destId="{FA12B2A5-B4E4-417A-8D82-A3AB86BF9449}" srcOrd="0" destOrd="0" presId="urn:microsoft.com/office/officeart/2005/8/layout/hierarchy6"/>
    <dgm:cxn modelId="{1FF0BE8B-F73A-4C63-BCFB-0E462D119B67}" type="presParOf" srcId="{435C1408-230A-41D0-AC0D-363E21DE7382}" destId="{F876E029-1EB3-459D-A35E-94883EC47A8B}" srcOrd="1" destOrd="0" presId="urn:microsoft.com/office/officeart/2005/8/layout/hierarchy6"/>
    <dgm:cxn modelId="{D979DADC-1562-480C-B1E1-7DA1698A852C}" type="presParOf" srcId="{F876E029-1EB3-459D-A35E-94883EC47A8B}" destId="{CFCEE1FD-6CD4-4CEC-B1EE-3EA05125A76D}" srcOrd="0" destOrd="0" presId="urn:microsoft.com/office/officeart/2005/8/layout/hierarchy6"/>
    <dgm:cxn modelId="{E010DED1-EF7C-430F-AB7D-7D5CA98CEE1A}" type="presParOf" srcId="{F876E029-1EB3-459D-A35E-94883EC47A8B}" destId="{0444C2C5-1C7E-4F1F-BC27-A6167EC9C66D}" srcOrd="1" destOrd="0" presId="urn:microsoft.com/office/officeart/2005/8/layout/hierarchy6"/>
    <dgm:cxn modelId="{4D89AC23-4BC2-4434-887C-74A083E1F279}" type="presParOf" srcId="{435C1408-230A-41D0-AC0D-363E21DE7382}" destId="{93A30DB8-F877-45FA-A058-E194BDE8FA34}" srcOrd="2" destOrd="0" presId="urn:microsoft.com/office/officeart/2005/8/layout/hierarchy6"/>
    <dgm:cxn modelId="{17C310B3-A21B-46F9-9FCE-42E07BFEBC9B}" type="presParOf" srcId="{435C1408-230A-41D0-AC0D-363E21DE7382}" destId="{162F05A1-3DD3-4CB6-8099-4CBE99E0000A}" srcOrd="3" destOrd="0" presId="urn:microsoft.com/office/officeart/2005/8/layout/hierarchy6"/>
    <dgm:cxn modelId="{FCC0CB50-9FCD-4D1A-987F-4580706B0ED4}" type="presParOf" srcId="{162F05A1-3DD3-4CB6-8099-4CBE99E0000A}" destId="{39AEFA53-90DA-4645-BD18-064D4E457C34}" srcOrd="0" destOrd="0" presId="urn:microsoft.com/office/officeart/2005/8/layout/hierarchy6"/>
    <dgm:cxn modelId="{0EFEC217-4CD9-480F-BA4B-633069ABB846}" type="presParOf" srcId="{162F05A1-3DD3-4CB6-8099-4CBE99E0000A}" destId="{6209FA03-DD63-4584-88CC-F22B445076A3}" srcOrd="1" destOrd="0" presId="urn:microsoft.com/office/officeart/2005/8/layout/hierarchy6"/>
    <dgm:cxn modelId="{4C32349F-4E84-4BAC-B908-A222AE7D3C78}" type="presParOf" srcId="{28A2FA90-3EBD-4230-A8C2-19EF32CD3533}" destId="{E951F01E-4BC7-4567-A2D3-42009BCD88EE}" srcOrd="2" destOrd="0" presId="urn:microsoft.com/office/officeart/2005/8/layout/hierarchy6"/>
    <dgm:cxn modelId="{EC834013-55BC-4402-A62D-5FF079C4167D}" type="presParOf" srcId="{28A2FA90-3EBD-4230-A8C2-19EF32CD3533}" destId="{C73B87B7-C65D-41EA-AFB6-9FE1B95D09C8}" srcOrd="3" destOrd="0" presId="urn:microsoft.com/office/officeart/2005/8/layout/hierarchy6"/>
    <dgm:cxn modelId="{53328BBA-5250-4E5A-8DDE-C3AE4B781D76}" type="presParOf" srcId="{C73B87B7-C65D-41EA-AFB6-9FE1B95D09C8}" destId="{2C38FF97-5BDA-44D7-8E61-DB0573C993B7}" srcOrd="0" destOrd="0" presId="urn:microsoft.com/office/officeart/2005/8/layout/hierarchy6"/>
    <dgm:cxn modelId="{1EAA0B7F-122D-44C0-A898-3394A4847D1C}" type="presParOf" srcId="{C73B87B7-C65D-41EA-AFB6-9FE1B95D09C8}" destId="{69B97F15-A641-4A6D-A91A-42BD76E8E0CA}" srcOrd="1" destOrd="0" presId="urn:microsoft.com/office/officeart/2005/8/layout/hierarchy6"/>
    <dgm:cxn modelId="{269C31C6-867B-487E-A066-E36202C44C16}" type="presParOf" srcId="{69B97F15-A641-4A6D-A91A-42BD76E8E0CA}" destId="{32A1857F-0BCA-40E8-AF99-B1B761FC40DD}" srcOrd="0" destOrd="0" presId="urn:microsoft.com/office/officeart/2005/8/layout/hierarchy6"/>
    <dgm:cxn modelId="{0D2BD466-8AB8-476C-B888-7C6FBF2B3230}" type="presParOf" srcId="{69B97F15-A641-4A6D-A91A-42BD76E8E0CA}" destId="{A4605513-18A2-4651-B075-C03DE8CB37CC}" srcOrd="1" destOrd="0" presId="urn:microsoft.com/office/officeart/2005/8/layout/hierarchy6"/>
    <dgm:cxn modelId="{81FB9961-CEB5-4D26-AEC9-875C6DE3A4C9}" type="presParOf" srcId="{A4605513-18A2-4651-B075-C03DE8CB37CC}" destId="{49D373EA-C125-47BC-9336-14E76B86989F}" srcOrd="0" destOrd="0" presId="urn:microsoft.com/office/officeart/2005/8/layout/hierarchy6"/>
    <dgm:cxn modelId="{6D46D2A7-DC6F-43B0-A03C-9257CA10A4F0}" type="presParOf" srcId="{A4605513-18A2-4651-B075-C03DE8CB37CC}" destId="{009EA56E-12CD-49E6-86DC-1F3AEA0779ED}" srcOrd="1" destOrd="0" presId="urn:microsoft.com/office/officeart/2005/8/layout/hierarchy6"/>
    <dgm:cxn modelId="{53E41636-6224-4B5C-B7E6-6FDBD30C1034}" type="presParOf" srcId="{69B97F15-A641-4A6D-A91A-42BD76E8E0CA}" destId="{10BD98D0-A2A6-4D3A-90E2-E69BD67A006F}" srcOrd="2" destOrd="0" presId="urn:microsoft.com/office/officeart/2005/8/layout/hierarchy6"/>
    <dgm:cxn modelId="{2AC3CFEA-16B6-407D-A920-3129FB5585D7}" type="presParOf" srcId="{69B97F15-A641-4A6D-A91A-42BD76E8E0CA}" destId="{E5E3162A-00C2-49F0-9708-FED09E9D4555}" srcOrd="3" destOrd="0" presId="urn:microsoft.com/office/officeart/2005/8/layout/hierarchy6"/>
    <dgm:cxn modelId="{203877F0-8C47-44EC-BEAE-E651C747E087}" type="presParOf" srcId="{E5E3162A-00C2-49F0-9708-FED09E9D4555}" destId="{13DA77B8-ECBA-45E6-ACD6-BC555C306245}" srcOrd="0" destOrd="0" presId="urn:microsoft.com/office/officeart/2005/8/layout/hierarchy6"/>
    <dgm:cxn modelId="{910C29C4-8611-4C2B-A95E-82B041B3A6A4}" type="presParOf" srcId="{E5E3162A-00C2-49F0-9708-FED09E9D4555}" destId="{B8C54AA4-6E51-4E82-BD54-981F451CE49C}" srcOrd="1" destOrd="0" presId="urn:microsoft.com/office/officeart/2005/8/layout/hierarchy6"/>
    <dgm:cxn modelId="{DE02728B-B803-4A85-B6CF-CBB996CFFA48}" type="presParOf" srcId="{28A2FA90-3EBD-4230-A8C2-19EF32CD3533}" destId="{576D2C1B-D229-4D00-A925-06931BCB9BE2}" srcOrd="4" destOrd="0" presId="urn:microsoft.com/office/officeart/2005/8/layout/hierarchy6"/>
    <dgm:cxn modelId="{D64B001D-5E13-460B-8EC2-39EFD3B67BAB}" type="presParOf" srcId="{28A2FA90-3EBD-4230-A8C2-19EF32CD3533}" destId="{DE704B06-62D5-4ED5-9891-2FE4266BF598}" srcOrd="5" destOrd="0" presId="urn:microsoft.com/office/officeart/2005/8/layout/hierarchy6"/>
    <dgm:cxn modelId="{4FDD65E4-873C-4B2E-BFBC-07951B4812C4}" type="presParOf" srcId="{DE704B06-62D5-4ED5-9891-2FE4266BF598}" destId="{1C3788B0-AA1E-4814-B8EB-7F1E1D039372}" srcOrd="0" destOrd="0" presId="urn:microsoft.com/office/officeart/2005/8/layout/hierarchy6"/>
    <dgm:cxn modelId="{4808C576-0100-4A1C-89D8-2C345FC14C8C}" type="presParOf" srcId="{DE704B06-62D5-4ED5-9891-2FE4266BF598}" destId="{40D72E06-4F46-4D91-BCAF-0C1F160F7756}" srcOrd="1" destOrd="0" presId="urn:microsoft.com/office/officeart/2005/8/layout/hierarchy6"/>
    <dgm:cxn modelId="{1401CD89-F1FD-4DCF-9E24-5B1DB60965E0}" type="presParOf" srcId="{40D72E06-4F46-4D91-BCAF-0C1F160F7756}" destId="{ED15BEF8-414E-47D2-8B41-9FB78DC65ECF}" srcOrd="0" destOrd="0" presId="urn:microsoft.com/office/officeart/2005/8/layout/hierarchy6"/>
    <dgm:cxn modelId="{E67C69FE-DD58-4252-A855-A58D96AC529A}" type="presParOf" srcId="{40D72E06-4F46-4D91-BCAF-0C1F160F7756}" destId="{1EB399B4-21BD-40A3-BE53-6A0AB87DCBF6}" srcOrd="1" destOrd="0" presId="urn:microsoft.com/office/officeart/2005/8/layout/hierarchy6"/>
    <dgm:cxn modelId="{6D7BD4EA-2CF3-44B6-ACC2-F2988CEC84C8}" type="presParOf" srcId="{1EB399B4-21BD-40A3-BE53-6A0AB87DCBF6}" destId="{6455FDA4-7F0D-49FF-AB3F-D4E021B41D5F}" srcOrd="0" destOrd="0" presId="urn:microsoft.com/office/officeart/2005/8/layout/hierarchy6"/>
    <dgm:cxn modelId="{884072DF-8ECA-4D7F-A346-D39822D419D4}" type="presParOf" srcId="{1EB399B4-21BD-40A3-BE53-6A0AB87DCBF6}" destId="{398CC944-C33A-4C60-8004-69B5DC76D083}" srcOrd="1" destOrd="0" presId="urn:microsoft.com/office/officeart/2005/8/layout/hierarchy6"/>
    <dgm:cxn modelId="{1163D369-FE3F-48CF-9A28-E0C5D2AFD5F4}" type="presParOf" srcId="{40D72E06-4F46-4D91-BCAF-0C1F160F7756}" destId="{9E5A2967-D755-4354-A831-6C64758F69E8}" srcOrd="2" destOrd="0" presId="urn:microsoft.com/office/officeart/2005/8/layout/hierarchy6"/>
    <dgm:cxn modelId="{A97B2D8B-0665-447B-A987-42FBA586F4FD}" type="presParOf" srcId="{40D72E06-4F46-4D91-BCAF-0C1F160F7756}" destId="{AD1042E2-A13F-44BE-9F2B-4FCB60037F33}" srcOrd="3" destOrd="0" presId="urn:microsoft.com/office/officeart/2005/8/layout/hierarchy6"/>
    <dgm:cxn modelId="{64CC5A6F-4706-4405-8816-F997D45AD55F}" type="presParOf" srcId="{AD1042E2-A13F-44BE-9F2B-4FCB60037F33}" destId="{32CDB003-DF18-4A1D-AD3B-818D0AD2E9CA}" srcOrd="0" destOrd="0" presId="urn:microsoft.com/office/officeart/2005/8/layout/hierarchy6"/>
    <dgm:cxn modelId="{7BE4D7C5-B694-479A-9F46-A56CA6A1CB85}" type="presParOf" srcId="{AD1042E2-A13F-44BE-9F2B-4FCB60037F33}" destId="{1E97E02E-8491-4026-86F2-F498AB779E38}" srcOrd="1" destOrd="0" presId="urn:microsoft.com/office/officeart/2005/8/layout/hierarchy6"/>
    <dgm:cxn modelId="{36B76A71-9B4D-469B-BAAB-C52E894151BB}" type="presParOf" srcId="{96B7033C-69A4-4C0A-9A44-E711945EC59F}" destId="{F378E779-B5CE-44E4-A83A-F0E400186EFF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7B04052-A17A-4A00-AADA-A7B8A4123CC1}">
      <dsp:nvSpPr>
        <dsp:cNvPr id="0" name=""/>
        <dsp:cNvSpPr/>
      </dsp:nvSpPr>
      <dsp:spPr>
        <a:xfrm>
          <a:off x="7346355" y="4527208"/>
          <a:ext cx="545965" cy="176073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272982" y="0"/>
              </a:lnTo>
              <a:lnTo>
                <a:pt x="272982" y="1760739"/>
              </a:lnTo>
              <a:lnTo>
                <a:pt x="545965" y="1760739"/>
              </a:lnTo>
            </a:path>
          </a:pathLst>
        </a:custGeom>
        <a:noFill/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C8E39C6-BECD-449C-90AE-EFB9FFB11737}">
      <dsp:nvSpPr>
        <dsp:cNvPr id="0" name=""/>
        <dsp:cNvSpPr/>
      </dsp:nvSpPr>
      <dsp:spPr>
        <a:xfrm>
          <a:off x="7346355" y="4527208"/>
          <a:ext cx="545965" cy="58691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272982" y="0"/>
              </a:lnTo>
              <a:lnTo>
                <a:pt x="272982" y="586913"/>
              </a:lnTo>
              <a:lnTo>
                <a:pt x="545965" y="586913"/>
              </a:lnTo>
            </a:path>
          </a:pathLst>
        </a:custGeom>
        <a:noFill/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0976D71-7020-493F-B579-AD53E07F5CB1}">
      <dsp:nvSpPr>
        <dsp:cNvPr id="0" name=""/>
        <dsp:cNvSpPr/>
      </dsp:nvSpPr>
      <dsp:spPr>
        <a:xfrm>
          <a:off x="7346355" y="3940295"/>
          <a:ext cx="545965" cy="586913"/>
        </a:xfrm>
        <a:custGeom>
          <a:avLst/>
          <a:gdLst/>
          <a:ahLst/>
          <a:cxnLst/>
          <a:rect l="0" t="0" r="0" b="0"/>
          <a:pathLst>
            <a:path>
              <a:moveTo>
                <a:pt x="0" y="586913"/>
              </a:moveTo>
              <a:lnTo>
                <a:pt x="272982" y="586913"/>
              </a:lnTo>
              <a:lnTo>
                <a:pt x="272982" y="0"/>
              </a:lnTo>
              <a:lnTo>
                <a:pt x="545965" y="0"/>
              </a:lnTo>
            </a:path>
          </a:pathLst>
        </a:custGeom>
        <a:noFill/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981DB78-04A6-4B1B-B724-255998318700}">
      <dsp:nvSpPr>
        <dsp:cNvPr id="0" name=""/>
        <dsp:cNvSpPr/>
      </dsp:nvSpPr>
      <dsp:spPr>
        <a:xfrm>
          <a:off x="7346355" y="2766468"/>
          <a:ext cx="545965" cy="1760739"/>
        </a:xfrm>
        <a:custGeom>
          <a:avLst/>
          <a:gdLst/>
          <a:ahLst/>
          <a:cxnLst/>
          <a:rect l="0" t="0" r="0" b="0"/>
          <a:pathLst>
            <a:path>
              <a:moveTo>
                <a:pt x="0" y="1760739"/>
              </a:moveTo>
              <a:lnTo>
                <a:pt x="272982" y="1760739"/>
              </a:lnTo>
              <a:lnTo>
                <a:pt x="272982" y="0"/>
              </a:lnTo>
              <a:lnTo>
                <a:pt x="545965" y="0"/>
              </a:lnTo>
            </a:path>
          </a:pathLst>
        </a:custGeom>
        <a:noFill/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2A989F9-28E1-4FC1-BEDD-8B0508DD838D}">
      <dsp:nvSpPr>
        <dsp:cNvPr id="0" name=""/>
        <dsp:cNvSpPr/>
      </dsp:nvSpPr>
      <dsp:spPr>
        <a:xfrm>
          <a:off x="7346355" y="1005729"/>
          <a:ext cx="545965" cy="58691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272982" y="0"/>
              </a:lnTo>
              <a:lnTo>
                <a:pt x="272982" y="586913"/>
              </a:lnTo>
              <a:lnTo>
                <a:pt x="545965" y="586913"/>
              </a:lnTo>
            </a:path>
          </a:pathLst>
        </a:custGeom>
        <a:noFill/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F5F2A77-AC6D-4874-A32D-60922C5F1186}">
      <dsp:nvSpPr>
        <dsp:cNvPr id="0" name=""/>
        <dsp:cNvSpPr/>
      </dsp:nvSpPr>
      <dsp:spPr>
        <a:xfrm>
          <a:off x="7346355" y="418815"/>
          <a:ext cx="545965" cy="586913"/>
        </a:xfrm>
        <a:custGeom>
          <a:avLst/>
          <a:gdLst/>
          <a:ahLst/>
          <a:cxnLst/>
          <a:rect l="0" t="0" r="0" b="0"/>
          <a:pathLst>
            <a:path>
              <a:moveTo>
                <a:pt x="0" y="586913"/>
              </a:moveTo>
              <a:lnTo>
                <a:pt x="272982" y="586913"/>
              </a:lnTo>
              <a:lnTo>
                <a:pt x="272982" y="0"/>
              </a:lnTo>
              <a:lnTo>
                <a:pt x="545965" y="0"/>
              </a:lnTo>
            </a:path>
          </a:pathLst>
        </a:custGeom>
        <a:noFill/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17FD82B-C379-4B9E-96A7-2BB23E5E9070}">
      <dsp:nvSpPr>
        <dsp:cNvPr id="0" name=""/>
        <dsp:cNvSpPr/>
      </dsp:nvSpPr>
      <dsp:spPr>
        <a:xfrm>
          <a:off x="4616526" y="589430"/>
          <a:ext cx="2729828" cy="832597"/>
        </a:xfrm>
        <a:prstGeom prst="rect">
          <a:avLst/>
        </a:prstGeom>
        <a:solidFill>
          <a:schemeClr val="accent3"/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8415" tIns="18415" rIns="18415" bIns="18415" numCol="1" spcCol="1270" anchor="ctr" anchorCtr="0">
          <a:noAutofit/>
        </a:bodyPr>
        <a:lstStyle/>
        <a:p>
          <a:pPr lvl="0" algn="ctr" defTabSz="12890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900" kern="1200" dirty="0" smtClean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rPr>
            <a:t>Value Types</a:t>
          </a:r>
          <a:endParaRPr lang="hr-HR" sz="2900" kern="1200" dirty="0">
            <a:solidFill>
              <a:schemeClr val="bg1"/>
            </a:solidFill>
            <a:latin typeface="Segoe UI" panose="020B0502040204020203" pitchFamily="34" charset="0"/>
            <a:cs typeface="Segoe UI" panose="020B0502040204020203" pitchFamily="34" charset="0"/>
          </a:endParaRPr>
        </a:p>
      </dsp:txBody>
      <dsp:txXfrm>
        <a:off x="4616526" y="589430"/>
        <a:ext cx="2729828" cy="832597"/>
      </dsp:txXfrm>
    </dsp:sp>
    <dsp:sp modelId="{2F4ACE98-3756-4A56-859B-0FC849EEB92F}">
      <dsp:nvSpPr>
        <dsp:cNvPr id="0" name=""/>
        <dsp:cNvSpPr/>
      </dsp:nvSpPr>
      <dsp:spPr>
        <a:xfrm>
          <a:off x="7892321" y="2517"/>
          <a:ext cx="2729828" cy="832597"/>
        </a:xfrm>
        <a:prstGeom prst="rect">
          <a:avLst/>
        </a:prstGeom>
        <a:solidFill>
          <a:schemeClr val="accent3">
            <a:lumMod val="40000"/>
            <a:lumOff val="6000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8415" tIns="18415" rIns="18415" bIns="18415" numCol="1" spcCol="1270" anchor="ctr" anchorCtr="0">
          <a:noAutofit/>
        </a:bodyPr>
        <a:lstStyle/>
        <a:p>
          <a:pPr lvl="0" algn="ctr" defTabSz="12890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900" kern="1200" smtClean="0">
              <a:latin typeface="Segoe UI" panose="020B0502040204020203" pitchFamily="34" charset="0"/>
              <a:cs typeface="Segoe UI" panose="020B0502040204020203" pitchFamily="34" charset="0"/>
            </a:rPr>
            <a:t>enum</a:t>
          </a:r>
          <a:endParaRPr lang="hr-HR" sz="2900" kern="1200">
            <a:latin typeface="Segoe UI" panose="020B0502040204020203" pitchFamily="34" charset="0"/>
            <a:cs typeface="Segoe UI" panose="020B0502040204020203" pitchFamily="34" charset="0"/>
          </a:endParaRPr>
        </a:p>
      </dsp:txBody>
      <dsp:txXfrm>
        <a:off x="7892321" y="2517"/>
        <a:ext cx="2729828" cy="832597"/>
      </dsp:txXfrm>
    </dsp:sp>
    <dsp:sp modelId="{CDACC314-FA4A-4A96-A82B-87BFEA247457}">
      <dsp:nvSpPr>
        <dsp:cNvPr id="0" name=""/>
        <dsp:cNvSpPr/>
      </dsp:nvSpPr>
      <dsp:spPr>
        <a:xfrm>
          <a:off x="7892321" y="1176343"/>
          <a:ext cx="2729828" cy="832597"/>
        </a:xfrm>
        <a:prstGeom prst="rect">
          <a:avLst/>
        </a:prstGeom>
        <a:solidFill>
          <a:schemeClr val="accent3">
            <a:lumMod val="40000"/>
            <a:lumOff val="6000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8415" tIns="18415" rIns="18415" bIns="18415" numCol="1" spcCol="1270" anchor="ctr" anchorCtr="0">
          <a:noAutofit/>
        </a:bodyPr>
        <a:lstStyle/>
        <a:p>
          <a:pPr lvl="0" algn="ctr" defTabSz="12890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900" kern="1200" smtClean="0">
              <a:latin typeface="Segoe UI" panose="020B0502040204020203" pitchFamily="34" charset="0"/>
              <a:cs typeface="Segoe UI" panose="020B0502040204020203" pitchFamily="34" charset="0"/>
            </a:rPr>
            <a:t>struct</a:t>
          </a:r>
          <a:endParaRPr lang="hr-HR" sz="2900" kern="1200">
            <a:latin typeface="Segoe UI" panose="020B0502040204020203" pitchFamily="34" charset="0"/>
            <a:cs typeface="Segoe UI" panose="020B0502040204020203" pitchFamily="34" charset="0"/>
          </a:endParaRPr>
        </a:p>
      </dsp:txBody>
      <dsp:txXfrm>
        <a:off x="7892321" y="1176343"/>
        <a:ext cx="2729828" cy="832597"/>
      </dsp:txXfrm>
    </dsp:sp>
    <dsp:sp modelId="{A957A60C-5D19-484E-B9B3-698A1E690F5E}">
      <dsp:nvSpPr>
        <dsp:cNvPr id="0" name=""/>
        <dsp:cNvSpPr/>
      </dsp:nvSpPr>
      <dsp:spPr>
        <a:xfrm>
          <a:off x="4616526" y="4110909"/>
          <a:ext cx="2729828" cy="832597"/>
        </a:xfrm>
        <a:prstGeom prst="rect">
          <a:avLst/>
        </a:prstGeom>
        <a:solidFill>
          <a:schemeClr val="accent1">
            <a:lumMod val="60000"/>
            <a:lumOff val="4000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8415" tIns="18415" rIns="18415" bIns="18415" numCol="1" spcCol="1270" anchor="ctr" anchorCtr="0">
          <a:noAutofit/>
        </a:bodyPr>
        <a:lstStyle/>
        <a:p>
          <a:pPr lvl="0" algn="ctr" defTabSz="12890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900" kern="1200" dirty="0" smtClean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rPr>
            <a:t>Reference Types</a:t>
          </a:r>
          <a:endParaRPr lang="hr-HR" sz="2900" kern="1200" dirty="0">
            <a:solidFill>
              <a:schemeClr val="bg1"/>
            </a:solidFill>
            <a:latin typeface="Segoe UI" panose="020B0502040204020203" pitchFamily="34" charset="0"/>
            <a:cs typeface="Segoe UI" panose="020B0502040204020203" pitchFamily="34" charset="0"/>
          </a:endParaRPr>
        </a:p>
      </dsp:txBody>
      <dsp:txXfrm>
        <a:off x="4616526" y="4110909"/>
        <a:ext cx="2729828" cy="832597"/>
      </dsp:txXfrm>
    </dsp:sp>
    <dsp:sp modelId="{451FA932-7E49-4924-AC3B-2A14D521E7C9}">
      <dsp:nvSpPr>
        <dsp:cNvPr id="0" name=""/>
        <dsp:cNvSpPr/>
      </dsp:nvSpPr>
      <dsp:spPr>
        <a:xfrm>
          <a:off x="7892321" y="2350169"/>
          <a:ext cx="2729828" cy="832597"/>
        </a:xfrm>
        <a:prstGeom prst="rect">
          <a:avLst/>
        </a:prstGeom>
        <a:solidFill>
          <a:schemeClr val="accent2">
            <a:lumMod val="60000"/>
            <a:lumOff val="4000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8415" tIns="18415" rIns="18415" bIns="18415" numCol="1" spcCol="1270" anchor="ctr" anchorCtr="0">
          <a:noAutofit/>
        </a:bodyPr>
        <a:lstStyle/>
        <a:p>
          <a:pPr lvl="0" algn="ctr" defTabSz="12890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900" kern="1200" smtClean="0">
              <a:latin typeface="Segoe UI" panose="020B0502040204020203" pitchFamily="34" charset="0"/>
              <a:cs typeface="Segoe UI" panose="020B0502040204020203" pitchFamily="34" charset="0"/>
            </a:rPr>
            <a:t>class</a:t>
          </a:r>
          <a:endParaRPr lang="hr-HR" sz="2900" kern="1200">
            <a:latin typeface="Segoe UI" panose="020B0502040204020203" pitchFamily="34" charset="0"/>
            <a:cs typeface="Segoe UI" panose="020B0502040204020203" pitchFamily="34" charset="0"/>
          </a:endParaRPr>
        </a:p>
      </dsp:txBody>
      <dsp:txXfrm>
        <a:off x="7892321" y="2350169"/>
        <a:ext cx="2729828" cy="832597"/>
      </dsp:txXfrm>
    </dsp:sp>
    <dsp:sp modelId="{A371F622-4C96-486C-B197-6E3457999D94}">
      <dsp:nvSpPr>
        <dsp:cNvPr id="0" name=""/>
        <dsp:cNvSpPr/>
      </dsp:nvSpPr>
      <dsp:spPr>
        <a:xfrm>
          <a:off x="7892321" y="3523996"/>
          <a:ext cx="2729828" cy="832597"/>
        </a:xfrm>
        <a:prstGeom prst="rect">
          <a:avLst/>
        </a:prstGeom>
        <a:solidFill>
          <a:schemeClr val="accent2">
            <a:lumMod val="60000"/>
            <a:lumOff val="4000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8415" tIns="18415" rIns="18415" bIns="18415" numCol="1" spcCol="1270" anchor="ctr" anchorCtr="0">
          <a:noAutofit/>
        </a:bodyPr>
        <a:lstStyle/>
        <a:p>
          <a:pPr lvl="0" algn="ctr" defTabSz="12890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900" kern="1200" smtClean="0">
              <a:latin typeface="Segoe UI" panose="020B0502040204020203" pitchFamily="34" charset="0"/>
              <a:cs typeface="Segoe UI" panose="020B0502040204020203" pitchFamily="34" charset="0"/>
            </a:rPr>
            <a:t>interface</a:t>
          </a:r>
          <a:endParaRPr lang="hr-HR" sz="2900" kern="1200">
            <a:latin typeface="Segoe UI" panose="020B0502040204020203" pitchFamily="34" charset="0"/>
            <a:cs typeface="Segoe UI" panose="020B0502040204020203" pitchFamily="34" charset="0"/>
          </a:endParaRPr>
        </a:p>
      </dsp:txBody>
      <dsp:txXfrm>
        <a:off x="7892321" y="3523996"/>
        <a:ext cx="2729828" cy="832597"/>
      </dsp:txXfrm>
    </dsp:sp>
    <dsp:sp modelId="{BD26FFD7-0361-4AD2-BBDB-E2B95F23C3D4}">
      <dsp:nvSpPr>
        <dsp:cNvPr id="0" name=""/>
        <dsp:cNvSpPr/>
      </dsp:nvSpPr>
      <dsp:spPr>
        <a:xfrm>
          <a:off x="7892321" y="4697822"/>
          <a:ext cx="2729828" cy="832597"/>
        </a:xfrm>
        <a:prstGeom prst="rect">
          <a:avLst/>
        </a:prstGeom>
        <a:solidFill>
          <a:schemeClr val="accent2">
            <a:lumMod val="60000"/>
            <a:lumOff val="4000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8415" tIns="18415" rIns="18415" bIns="18415" numCol="1" spcCol="1270" anchor="ctr" anchorCtr="0">
          <a:noAutofit/>
        </a:bodyPr>
        <a:lstStyle/>
        <a:p>
          <a:pPr lvl="0" algn="ctr" defTabSz="12890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900" kern="1200" smtClean="0">
              <a:latin typeface="Segoe UI" panose="020B0502040204020203" pitchFamily="34" charset="0"/>
              <a:cs typeface="Segoe UI" panose="020B0502040204020203" pitchFamily="34" charset="0"/>
            </a:rPr>
            <a:t>array</a:t>
          </a:r>
          <a:endParaRPr lang="hr-HR" sz="2900" kern="1200">
            <a:latin typeface="Segoe UI" panose="020B0502040204020203" pitchFamily="34" charset="0"/>
            <a:cs typeface="Segoe UI" panose="020B0502040204020203" pitchFamily="34" charset="0"/>
          </a:endParaRPr>
        </a:p>
      </dsp:txBody>
      <dsp:txXfrm>
        <a:off x="7892321" y="4697822"/>
        <a:ext cx="2729828" cy="832597"/>
      </dsp:txXfrm>
    </dsp:sp>
    <dsp:sp modelId="{404F5388-1643-4D60-8264-32E3FA0EAE43}">
      <dsp:nvSpPr>
        <dsp:cNvPr id="0" name=""/>
        <dsp:cNvSpPr/>
      </dsp:nvSpPr>
      <dsp:spPr>
        <a:xfrm>
          <a:off x="7892321" y="5871649"/>
          <a:ext cx="2729828" cy="832597"/>
        </a:xfrm>
        <a:prstGeom prst="rect">
          <a:avLst/>
        </a:prstGeom>
        <a:solidFill>
          <a:schemeClr val="accent2">
            <a:lumMod val="60000"/>
            <a:lumOff val="4000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8415" tIns="18415" rIns="18415" bIns="18415" numCol="1" spcCol="1270" anchor="ctr" anchorCtr="0">
          <a:noAutofit/>
        </a:bodyPr>
        <a:lstStyle/>
        <a:p>
          <a:pPr lvl="0" algn="ctr" defTabSz="12890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900" kern="1200" smtClean="0">
              <a:latin typeface="Segoe UI" panose="020B0502040204020203" pitchFamily="34" charset="0"/>
              <a:cs typeface="Segoe UI" panose="020B0502040204020203" pitchFamily="34" charset="0"/>
            </a:rPr>
            <a:t>delegate</a:t>
          </a:r>
          <a:endParaRPr lang="hr-HR" sz="2900" kern="1200">
            <a:latin typeface="Segoe UI" panose="020B0502040204020203" pitchFamily="34" charset="0"/>
            <a:cs typeface="Segoe UI" panose="020B0502040204020203" pitchFamily="34" charset="0"/>
          </a:endParaRPr>
        </a:p>
      </dsp:txBody>
      <dsp:txXfrm>
        <a:off x="7892321" y="5871649"/>
        <a:ext cx="2729828" cy="832597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3193E77-D221-4380-B9C3-A635436A4481}">
      <dsp:nvSpPr>
        <dsp:cNvPr id="0" name=""/>
        <dsp:cNvSpPr/>
      </dsp:nvSpPr>
      <dsp:spPr>
        <a:xfrm>
          <a:off x="6603330" y="780501"/>
          <a:ext cx="2031221" cy="135414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2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29540" tIns="129540" rIns="129540" bIns="129540" numCol="1" spcCol="1270" anchor="ctr" anchorCtr="0">
          <a:noAutofit/>
        </a:bodyPr>
        <a:lstStyle/>
        <a:p>
          <a:pPr lvl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400" kern="1200" dirty="0" smtClean="0">
              <a:latin typeface="Segoe UI" panose="020B0502040204020203" pitchFamily="34" charset="0"/>
              <a:cs typeface="Segoe UI" panose="020B0502040204020203" pitchFamily="34" charset="0"/>
            </a:rPr>
            <a:t>Animal</a:t>
          </a:r>
          <a:endParaRPr lang="hr-HR" sz="3400" kern="1200" dirty="0">
            <a:latin typeface="Segoe UI" panose="020B0502040204020203" pitchFamily="34" charset="0"/>
            <a:cs typeface="Segoe UI" panose="020B0502040204020203" pitchFamily="34" charset="0"/>
          </a:endParaRPr>
        </a:p>
      </dsp:txBody>
      <dsp:txXfrm>
        <a:off x="6642992" y="820163"/>
        <a:ext cx="1951897" cy="1274823"/>
      </dsp:txXfrm>
    </dsp:sp>
    <dsp:sp modelId="{EBECC652-5F35-40F9-9955-7248FB208919}">
      <dsp:nvSpPr>
        <dsp:cNvPr id="0" name=""/>
        <dsp:cNvSpPr/>
      </dsp:nvSpPr>
      <dsp:spPr>
        <a:xfrm>
          <a:off x="2337765" y="2134648"/>
          <a:ext cx="5281176" cy="541659"/>
        </a:xfrm>
        <a:custGeom>
          <a:avLst/>
          <a:gdLst/>
          <a:ahLst/>
          <a:cxnLst/>
          <a:rect l="0" t="0" r="0" b="0"/>
          <a:pathLst>
            <a:path>
              <a:moveTo>
                <a:pt x="5281176" y="0"/>
              </a:moveTo>
              <a:lnTo>
                <a:pt x="5281176" y="270829"/>
              </a:lnTo>
              <a:lnTo>
                <a:pt x="0" y="270829"/>
              </a:lnTo>
              <a:lnTo>
                <a:pt x="0" y="541659"/>
              </a:lnTo>
            </a:path>
          </a:pathLst>
        </a:custGeom>
        <a:noFill/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1D9F9BA-5370-418B-AE4B-347287644523}">
      <dsp:nvSpPr>
        <dsp:cNvPr id="0" name=""/>
        <dsp:cNvSpPr/>
      </dsp:nvSpPr>
      <dsp:spPr>
        <a:xfrm>
          <a:off x="1322154" y="2676308"/>
          <a:ext cx="2031221" cy="135414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4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29540" tIns="129540" rIns="129540" bIns="129540" numCol="1" spcCol="1270" anchor="ctr" anchorCtr="0">
          <a:noAutofit/>
        </a:bodyPr>
        <a:lstStyle/>
        <a:p>
          <a:pPr lvl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400" kern="1200" dirty="0" smtClean="0">
              <a:latin typeface="Segoe UI" panose="020B0502040204020203" pitchFamily="34" charset="0"/>
              <a:cs typeface="Segoe UI" panose="020B0502040204020203" pitchFamily="34" charset="0"/>
            </a:rPr>
            <a:t>Mammal</a:t>
          </a:r>
          <a:endParaRPr lang="hr-HR" sz="3400" kern="1200" dirty="0">
            <a:latin typeface="Segoe UI" panose="020B0502040204020203" pitchFamily="34" charset="0"/>
            <a:cs typeface="Segoe UI" panose="020B0502040204020203" pitchFamily="34" charset="0"/>
          </a:endParaRPr>
        </a:p>
      </dsp:txBody>
      <dsp:txXfrm>
        <a:off x="1361816" y="2715970"/>
        <a:ext cx="1951897" cy="1274823"/>
      </dsp:txXfrm>
    </dsp:sp>
    <dsp:sp modelId="{8C918E13-E3C2-4AD7-B84A-6F7D711B3CBE}">
      <dsp:nvSpPr>
        <dsp:cNvPr id="0" name=""/>
        <dsp:cNvSpPr/>
      </dsp:nvSpPr>
      <dsp:spPr>
        <a:xfrm>
          <a:off x="1017470" y="4030455"/>
          <a:ext cx="1320294" cy="541659"/>
        </a:xfrm>
        <a:custGeom>
          <a:avLst/>
          <a:gdLst/>
          <a:ahLst/>
          <a:cxnLst/>
          <a:rect l="0" t="0" r="0" b="0"/>
          <a:pathLst>
            <a:path>
              <a:moveTo>
                <a:pt x="1320294" y="0"/>
              </a:moveTo>
              <a:lnTo>
                <a:pt x="1320294" y="270829"/>
              </a:lnTo>
              <a:lnTo>
                <a:pt x="0" y="270829"/>
              </a:lnTo>
              <a:lnTo>
                <a:pt x="0" y="541659"/>
              </a:lnTo>
            </a:path>
          </a:pathLst>
        </a:custGeom>
        <a:noFill/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D27A67D-EB01-4E5B-9A3F-3624A65997B2}">
      <dsp:nvSpPr>
        <dsp:cNvPr id="0" name=""/>
        <dsp:cNvSpPr/>
      </dsp:nvSpPr>
      <dsp:spPr>
        <a:xfrm>
          <a:off x="1860" y="4572115"/>
          <a:ext cx="2031221" cy="135414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5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29540" tIns="129540" rIns="129540" bIns="129540" numCol="1" spcCol="1270" anchor="ctr" anchorCtr="0">
          <a:noAutofit/>
        </a:bodyPr>
        <a:lstStyle/>
        <a:p>
          <a:pPr lvl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400" kern="1200" dirty="0" smtClean="0">
              <a:latin typeface="Segoe UI" panose="020B0502040204020203" pitchFamily="34" charset="0"/>
              <a:cs typeface="Segoe UI" panose="020B0502040204020203" pitchFamily="34" charset="0"/>
            </a:rPr>
            <a:t>Bat</a:t>
          </a:r>
          <a:endParaRPr lang="hr-HR" sz="3400" kern="1200" dirty="0">
            <a:latin typeface="Segoe UI" panose="020B0502040204020203" pitchFamily="34" charset="0"/>
            <a:cs typeface="Segoe UI" panose="020B0502040204020203" pitchFamily="34" charset="0"/>
          </a:endParaRPr>
        </a:p>
      </dsp:txBody>
      <dsp:txXfrm>
        <a:off x="41522" y="4611777"/>
        <a:ext cx="1951897" cy="1274823"/>
      </dsp:txXfrm>
    </dsp:sp>
    <dsp:sp modelId="{CD5CAC78-6190-4D6E-9DFB-81B05720D1DD}">
      <dsp:nvSpPr>
        <dsp:cNvPr id="0" name=""/>
        <dsp:cNvSpPr/>
      </dsp:nvSpPr>
      <dsp:spPr>
        <a:xfrm>
          <a:off x="2337765" y="4030455"/>
          <a:ext cx="1320294" cy="54165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70829"/>
              </a:lnTo>
              <a:lnTo>
                <a:pt x="1320294" y="270829"/>
              </a:lnTo>
              <a:lnTo>
                <a:pt x="1320294" y="541659"/>
              </a:lnTo>
            </a:path>
          </a:pathLst>
        </a:custGeom>
        <a:noFill/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CCFF8DC-C366-48A6-A8BC-620EB39C2BAC}">
      <dsp:nvSpPr>
        <dsp:cNvPr id="0" name=""/>
        <dsp:cNvSpPr/>
      </dsp:nvSpPr>
      <dsp:spPr>
        <a:xfrm>
          <a:off x="2642448" y="4572115"/>
          <a:ext cx="2031221" cy="135414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5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29540" tIns="129540" rIns="129540" bIns="129540" numCol="1" spcCol="1270" anchor="ctr" anchorCtr="0">
          <a:noAutofit/>
        </a:bodyPr>
        <a:lstStyle/>
        <a:p>
          <a:pPr lvl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400" kern="1200" dirty="0" smtClean="0">
              <a:latin typeface="Segoe UI" panose="020B0502040204020203" pitchFamily="34" charset="0"/>
              <a:cs typeface="Segoe UI" panose="020B0502040204020203" pitchFamily="34" charset="0"/>
            </a:rPr>
            <a:t>Cow</a:t>
          </a:r>
          <a:endParaRPr lang="hr-HR" sz="3400" kern="1200" dirty="0">
            <a:latin typeface="Segoe UI" panose="020B0502040204020203" pitchFamily="34" charset="0"/>
            <a:cs typeface="Segoe UI" panose="020B0502040204020203" pitchFamily="34" charset="0"/>
          </a:endParaRPr>
        </a:p>
      </dsp:txBody>
      <dsp:txXfrm>
        <a:off x="2682110" y="4611777"/>
        <a:ext cx="1951897" cy="1274823"/>
      </dsp:txXfrm>
    </dsp:sp>
    <dsp:sp modelId="{D743BECF-53C1-483E-8D9C-CCEBD07A1F42}">
      <dsp:nvSpPr>
        <dsp:cNvPr id="0" name=""/>
        <dsp:cNvSpPr/>
      </dsp:nvSpPr>
      <dsp:spPr>
        <a:xfrm>
          <a:off x="7573221" y="2134648"/>
          <a:ext cx="91440" cy="541659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541659"/>
              </a:lnTo>
            </a:path>
          </a:pathLst>
        </a:custGeom>
        <a:noFill/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51B5BC5-5ECC-4733-BACD-141918EEE6C7}">
      <dsp:nvSpPr>
        <dsp:cNvPr id="0" name=""/>
        <dsp:cNvSpPr/>
      </dsp:nvSpPr>
      <dsp:spPr>
        <a:xfrm>
          <a:off x="6603330" y="2676308"/>
          <a:ext cx="2031221" cy="135414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4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29540" tIns="129540" rIns="129540" bIns="129540" numCol="1" spcCol="1270" anchor="ctr" anchorCtr="0">
          <a:noAutofit/>
        </a:bodyPr>
        <a:lstStyle/>
        <a:p>
          <a:pPr lvl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400" kern="1200" dirty="0" smtClean="0">
              <a:latin typeface="Segoe UI" panose="020B0502040204020203" pitchFamily="34" charset="0"/>
              <a:cs typeface="Segoe UI" panose="020B0502040204020203" pitchFamily="34" charset="0"/>
            </a:rPr>
            <a:t>Bird</a:t>
          </a:r>
          <a:endParaRPr lang="hr-HR" sz="3400" kern="1200" dirty="0">
            <a:latin typeface="Segoe UI" panose="020B0502040204020203" pitchFamily="34" charset="0"/>
            <a:cs typeface="Segoe UI" panose="020B0502040204020203" pitchFamily="34" charset="0"/>
          </a:endParaRPr>
        </a:p>
      </dsp:txBody>
      <dsp:txXfrm>
        <a:off x="6642992" y="2715970"/>
        <a:ext cx="1951897" cy="1274823"/>
      </dsp:txXfrm>
    </dsp:sp>
    <dsp:sp modelId="{36A1DDA4-DEB5-4D3E-B5E3-6C1682EE6467}">
      <dsp:nvSpPr>
        <dsp:cNvPr id="0" name=""/>
        <dsp:cNvSpPr/>
      </dsp:nvSpPr>
      <dsp:spPr>
        <a:xfrm>
          <a:off x="6298647" y="4030455"/>
          <a:ext cx="1320294" cy="541659"/>
        </a:xfrm>
        <a:custGeom>
          <a:avLst/>
          <a:gdLst/>
          <a:ahLst/>
          <a:cxnLst/>
          <a:rect l="0" t="0" r="0" b="0"/>
          <a:pathLst>
            <a:path>
              <a:moveTo>
                <a:pt x="1320294" y="0"/>
              </a:moveTo>
              <a:lnTo>
                <a:pt x="1320294" y="270829"/>
              </a:lnTo>
              <a:lnTo>
                <a:pt x="0" y="270829"/>
              </a:lnTo>
              <a:lnTo>
                <a:pt x="0" y="541659"/>
              </a:lnTo>
            </a:path>
          </a:pathLst>
        </a:custGeom>
        <a:noFill/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4C9261E-48C8-444C-8039-1264C0CE752E}">
      <dsp:nvSpPr>
        <dsp:cNvPr id="0" name=""/>
        <dsp:cNvSpPr/>
      </dsp:nvSpPr>
      <dsp:spPr>
        <a:xfrm>
          <a:off x="5283036" y="4572115"/>
          <a:ext cx="2031221" cy="135414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5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29540" tIns="129540" rIns="129540" bIns="129540" numCol="1" spcCol="1270" anchor="ctr" anchorCtr="0">
          <a:noAutofit/>
        </a:bodyPr>
        <a:lstStyle/>
        <a:p>
          <a:pPr lvl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400" kern="1200" dirty="0" smtClean="0">
              <a:latin typeface="Segoe UI" panose="020B0502040204020203" pitchFamily="34" charset="0"/>
              <a:cs typeface="Segoe UI" panose="020B0502040204020203" pitchFamily="34" charset="0"/>
            </a:rPr>
            <a:t>Eagle</a:t>
          </a:r>
          <a:endParaRPr lang="hr-HR" sz="3400" kern="1200" dirty="0">
            <a:latin typeface="Segoe UI" panose="020B0502040204020203" pitchFamily="34" charset="0"/>
            <a:cs typeface="Segoe UI" panose="020B0502040204020203" pitchFamily="34" charset="0"/>
          </a:endParaRPr>
        </a:p>
      </dsp:txBody>
      <dsp:txXfrm>
        <a:off x="5322698" y="4611777"/>
        <a:ext cx="1951897" cy="1274823"/>
      </dsp:txXfrm>
    </dsp:sp>
    <dsp:sp modelId="{6EB8E94E-9B71-44BB-B1F2-B241C159281D}">
      <dsp:nvSpPr>
        <dsp:cNvPr id="0" name=""/>
        <dsp:cNvSpPr/>
      </dsp:nvSpPr>
      <dsp:spPr>
        <a:xfrm>
          <a:off x="7618941" y="4030455"/>
          <a:ext cx="1320294" cy="54165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70829"/>
              </a:lnTo>
              <a:lnTo>
                <a:pt x="1320294" y="270829"/>
              </a:lnTo>
              <a:lnTo>
                <a:pt x="1320294" y="541659"/>
              </a:lnTo>
            </a:path>
          </a:pathLst>
        </a:custGeom>
        <a:noFill/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BB781EA-194C-4746-8E74-82EB857666DE}">
      <dsp:nvSpPr>
        <dsp:cNvPr id="0" name=""/>
        <dsp:cNvSpPr/>
      </dsp:nvSpPr>
      <dsp:spPr>
        <a:xfrm>
          <a:off x="7923624" y="4572115"/>
          <a:ext cx="2031221" cy="135414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5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29540" tIns="129540" rIns="129540" bIns="129540" numCol="1" spcCol="1270" anchor="ctr" anchorCtr="0">
          <a:noAutofit/>
        </a:bodyPr>
        <a:lstStyle/>
        <a:p>
          <a:pPr lvl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400" kern="1200" dirty="0" smtClean="0">
              <a:latin typeface="Segoe UI" panose="020B0502040204020203" pitchFamily="34" charset="0"/>
              <a:cs typeface="Segoe UI" panose="020B0502040204020203" pitchFamily="34" charset="0"/>
            </a:rPr>
            <a:t>Penguin</a:t>
          </a:r>
          <a:endParaRPr lang="hr-HR" sz="3400" kern="1200" dirty="0">
            <a:latin typeface="Segoe UI" panose="020B0502040204020203" pitchFamily="34" charset="0"/>
            <a:cs typeface="Segoe UI" panose="020B0502040204020203" pitchFamily="34" charset="0"/>
          </a:endParaRPr>
        </a:p>
      </dsp:txBody>
      <dsp:txXfrm>
        <a:off x="7963286" y="4611777"/>
        <a:ext cx="1951897" cy="1274823"/>
      </dsp:txXfrm>
    </dsp:sp>
    <dsp:sp modelId="{D93CB21C-BFD8-4B35-95F8-FF947F9310A5}">
      <dsp:nvSpPr>
        <dsp:cNvPr id="0" name=""/>
        <dsp:cNvSpPr/>
      </dsp:nvSpPr>
      <dsp:spPr>
        <a:xfrm>
          <a:off x="7618941" y="2134648"/>
          <a:ext cx="5281176" cy="54165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70829"/>
              </a:lnTo>
              <a:lnTo>
                <a:pt x="5281176" y="270829"/>
              </a:lnTo>
              <a:lnTo>
                <a:pt x="5281176" y="541659"/>
              </a:lnTo>
            </a:path>
          </a:pathLst>
        </a:custGeom>
        <a:noFill/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3B4E200-BC7A-421F-A81E-7E6EFAAB6392}">
      <dsp:nvSpPr>
        <dsp:cNvPr id="0" name=""/>
        <dsp:cNvSpPr/>
      </dsp:nvSpPr>
      <dsp:spPr>
        <a:xfrm>
          <a:off x="11884507" y="2676308"/>
          <a:ext cx="2031221" cy="135414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4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29540" tIns="129540" rIns="129540" bIns="129540" numCol="1" spcCol="1270" anchor="ctr" anchorCtr="0">
          <a:noAutofit/>
        </a:bodyPr>
        <a:lstStyle/>
        <a:p>
          <a:pPr lvl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400" kern="1200" dirty="0" smtClean="0">
              <a:latin typeface="Segoe UI" panose="020B0502040204020203" pitchFamily="34" charset="0"/>
              <a:cs typeface="Segoe UI" panose="020B0502040204020203" pitchFamily="34" charset="0"/>
            </a:rPr>
            <a:t>Fish</a:t>
          </a:r>
          <a:endParaRPr lang="hr-HR" sz="3400" kern="1200" dirty="0">
            <a:latin typeface="Segoe UI" panose="020B0502040204020203" pitchFamily="34" charset="0"/>
            <a:cs typeface="Segoe UI" panose="020B0502040204020203" pitchFamily="34" charset="0"/>
          </a:endParaRPr>
        </a:p>
      </dsp:txBody>
      <dsp:txXfrm>
        <a:off x="11924169" y="2715970"/>
        <a:ext cx="1951897" cy="1274823"/>
      </dsp:txXfrm>
    </dsp:sp>
    <dsp:sp modelId="{EDD96413-5C1B-442A-BB57-B6DD803110DD}">
      <dsp:nvSpPr>
        <dsp:cNvPr id="0" name=""/>
        <dsp:cNvSpPr/>
      </dsp:nvSpPr>
      <dsp:spPr>
        <a:xfrm>
          <a:off x="11579823" y="4030455"/>
          <a:ext cx="1320294" cy="541659"/>
        </a:xfrm>
        <a:custGeom>
          <a:avLst/>
          <a:gdLst/>
          <a:ahLst/>
          <a:cxnLst/>
          <a:rect l="0" t="0" r="0" b="0"/>
          <a:pathLst>
            <a:path>
              <a:moveTo>
                <a:pt x="1320294" y="0"/>
              </a:moveTo>
              <a:lnTo>
                <a:pt x="1320294" y="270829"/>
              </a:lnTo>
              <a:lnTo>
                <a:pt x="0" y="270829"/>
              </a:lnTo>
              <a:lnTo>
                <a:pt x="0" y="541659"/>
              </a:lnTo>
            </a:path>
          </a:pathLst>
        </a:custGeom>
        <a:noFill/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507BEC6-F616-4BBC-941D-BF39C3CE925A}">
      <dsp:nvSpPr>
        <dsp:cNvPr id="0" name=""/>
        <dsp:cNvSpPr/>
      </dsp:nvSpPr>
      <dsp:spPr>
        <a:xfrm>
          <a:off x="10564212" y="4572115"/>
          <a:ext cx="2031221" cy="135414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5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29540" tIns="129540" rIns="129540" bIns="129540" numCol="1" spcCol="1270" anchor="ctr" anchorCtr="0">
          <a:noAutofit/>
        </a:bodyPr>
        <a:lstStyle/>
        <a:p>
          <a:pPr lvl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400" kern="1200" dirty="0" smtClean="0">
              <a:latin typeface="Segoe UI" panose="020B0502040204020203" pitchFamily="34" charset="0"/>
              <a:cs typeface="Segoe UI" panose="020B0502040204020203" pitchFamily="34" charset="0"/>
            </a:rPr>
            <a:t>Shark</a:t>
          </a:r>
          <a:endParaRPr lang="hr-HR" sz="3400" kern="1200" dirty="0">
            <a:latin typeface="Segoe UI" panose="020B0502040204020203" pitchFamily="34" charset="0"/>
            <a:cs typeface="Segoe UI" panose="020B0502040204020203" pitchFamily="34" charset="0"/>
          </a:endParaRPr>
        </a:p>
      </dsp:txBody>
      <dsp:txXfrm>
        <a:off x="10603874" y="4611777"/>
        <a:ext cx="1951897" cy="1274823"/>
      </dsp:txXfrm>
    </dsp:sp>
    <dsp:sp modelId="{FBFD703E-48EE-46CF-AF6C-2C0775D07A5D}">
      <dsp:nvSpPr>
        <dsp:cNvPr id="0" name=""/>
        <dsp:cNvSpPr/>
      </dsp:nvSpPr>
      <dsp:spPr>
        <a:xfrm>
          <a:off x="12900117" y="4030455"/>
          <a:ext cx="1320294" cy="54165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70829"/>
              </a:lnTo>
              <a:lnTo>
                <a:pt x="1320294" y="270829"/>
              </a:lnTo>
              <a:lnTo>
                <a:pt x="1320294" y="541659"/>
              </a:lnTo>
            </a:path>
          </a:pathLst>
        </a:custGeom>
        <a:noFill/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395C1CA-3394-44F1-878A-BB5C82728CEE}">
      <dsp:nvSpPr>
        <dsp:cNvPr id="0" name=""/>
        <dsp:cNvSpPr/>
      </dsp:nvSpPr>
      <dsp:spPr>
        <a:xfrm>
          <a:off x="13204801" y="4572115"/>
          <a:ext cx="2031221" cy="135414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5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29540" tIns="129540" rIns="129540" bIns="129540" numCol="1" spcCol="1270" anchor="ctr" anchorCtr="0">
          <a:noAutofit/>
        </a:bodyPr>
        <a:lstStyle/>
        <a:p>
          <a:pPr lvl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400" kern="1200" dirty="0" smtClean="0">
              <a:latin typeface="Segoe UI" panose="020B0502040204020203" pitchFamily="34" charset="0"/>
              <a:cs typeface="Segoe UI" panose="020B0502040204020203" pitchFamily="34" charset="0"/>
            </a:rPr>
            <a:t>Salmon</a:t>
          </a:r>
          <a:endParaRPr lang="hr-HR" sz="3400" kern="1200" dirty="0">
            <a:latin typeface="Segoe UI" panose="020B0502040204020203" pitchFamily="34" charset="0"/>
            <a:cs typeface="Segoe UI" panose="020B0502040204020203" pitchFamily="34" charset="0"/>
          </a:endParaRPr>
        </a:p>
      </dsp:txBody>
      <dsp:txXfrm>
        <a:off x="13244463" y="4611777"/>
        <a:ext cx="1951897" cy="1274823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715B8CB-76B6-44F4-9BD6-14489C0B4B7A}">
      <dsp:nvSpPr>
        <dsp:cNvPr id="0" name=""/>
        <dsp:cNvSpPr/>
      </dsp:nvSpPr>
      <dsp:spPr>
        <a:xfrm>
          <a:off x="8441077" y="354755"/>
          <a:ext cx="1729976" cy="1153317"/>
        </a:xfrm>
        <a:prstGeom prst="roundRect">
          <a:avLst>
            <a:gd name="adj" fmla="val 10000"/>
          </a:avLst>
        </a:prstGeom>
        <a:solidFill>
          <a:schemeClr val="accent1"/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500" kern="1200" smtClean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rPr>
            <a:t>System.Object</a:t>
          </a:r>
          <a:endParaRPr lang="hr-HR" sz="1500" kern="1200">
            <a:solidFill>
              <a:schemeClr val="bg1"/>
            </a:solidFill>
            <a:latin typeface="Segoe UI" panose="020B0502040204020203" pitchFamily="34" charset="0"/>
            <a:cs typeface="Segoe UI" panose="020B0502040204020203" pitchFamily="34" charset="0"/>
          </a:endParaRPr>
        </a:p>
      </dsp:txBody>
      <dsp:txXfrm>
        <a:off x="8474857" y="388535"/>
        <a:ext cx="1662416" cy="1085757"/>
      </dsp:txXfrm>
    </dsp:sp>
    <dsp:sp modelId="{00BC098B-3239-4250-8653-72FB9D10AFD7}">
      <dsp:nvSpPr>
        <dsp:cNvPr id="0" name=""/>
        <dsp:cNvSpPr/>
      </dsp:nvSpPr>
      <dsp:spPr>
        <a:xfrm>
          <a:off x="4245883" y="1508073"/>
          <a:ext cx="5060182" cy="461327"/>
        </a:xfrm>
        <a:custGeom>
          <a:avLst/>
          <a:gdLst/>
          <a:ahLst/>
          <a:cxnLst/>
          <a:rect l="0" t="0" r="0" b="0"/>
          <a:pathLst>
            <a:path>
              <a:moveTo>
                <a:pt x="5060182" y="0"/>
              </a:moveTo>
              <a:lnTo>
                <a:pt x="5060182" y="230663"/>
              </a:lnTo>
              <a:lnTo>
                <a:pt x="0" y="230663"/>
              </a:lnTo>
              <a:lnTo>
                <a:pt x="0" y="461327"/>
              </a:lnTo>
            </a:path>
          </a:pathLst>
        </a:custGeom>
        <a:noFill/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BC525D3-566B-4555-8BE8-798B978752FF}">
      <dsp:nvSpPr>
        <dsp:cNvPr id="0" name=""/>
        <dsp:cNvSpPr/>
      </dsp:nvSpPr>
      <dsp:spPr>
        <a:xfrm>
          <a:off x="3380895" y="1969400"/>
          <a:ext cx="1729976" cy="1153317"/>
        </a:xfrm>
        <a:prstGeom prst="roundRect">
          <a:avLst>
            <a:gd name="adj" fmla="val 10000"/>
          </a:avLst>
        </a:prstGeom>
        <a:solidFill>
          <a:schemeClr val="accent3">
            <a:lumMod val="60000"/>
            <a:lumOff val="4000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500" kern="1200" smtClean="0">
              <a:latin typeface="Segoe UI" panose="020B0502040204020203" pitchFamily="34" charset="0"/>
              <a:cs typeface="Segoe UI" panose="020B0502040204020203" pitchFamily="34" charset="0"/>
            </a:rPr>
            <a:t>System.ValueType</a:t>
          </a:r>
          <a:endParaRPr lang="hr-HR" sz="1500" kern="1200">
            <a:latin typeface="Segoe UI" panose="020B0502040204020203" pitchFamily="34" charset="0"/>
            <a:cs typeface="Segoe UI" panose="020B0502040204020203" pitchFamily="34" charset="0"/>
          </a:endParaRPr>
        </a:p>
      </dsp:txBody>
      <dsp:txXfrm>
        <a:off x="3414675" y="2003180"/>
        <a:ext cx="1662416" cy="1085757"/>
      </dsp:txXfrm>
    </dsp:sp>
    <dsp:sp modelId="{BE87696B-B0CC-4359-9029-4DC7140FDD18}">
      <dsp:nvSpPr>
        <dsp:cNvPr id="0" name=""/>
        <dsp:cNvSpPr/>
      </dsp:nvSpPr>
      <dsp:spPr>
        <a:xfrm>
          <a:off x="872429" y="3122718"/>
          <a:ext cx="3373454" cy="461327"/>
        </a:xfrm>
        <a:custGeom>
          <a:avLst/>
          <a:gdLst/>
          <a:ahLst/>
          <a:cxnLst/>
          <a:rect l="0" t="0" r="0" b="0"/>
          <a:pathLst>
            <a:path>
              <a:moveTo>
                <a:pt x="3373454" y="0"/>
              </a:moveTo>
              <a:lnTo>
                <a:pt x="3373454" y="230663"/>
              </a:lnTo>
              <a:lnTo>
                <a:pt x="0" y="230663"/>
              </a:lnTo>
              <a:lnTo>
                <a:pt x="0" y="461327"/>
              </a:lnTo>
            </a:path>
          </a:pathLst>
        </a:custGeom>
        <a:noFill/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4D4A298-94C6-4976-A9A8-236989224590}">
      <dsp:nvSpPr>
        <dsp:cNvPr id="0" name=""/>
        <dsp:cNvSpPr/>
      </dsp:nvSpPr>
      <dsp:spPr>
        <a:xfrm>
          <a:off x="7440" y="3584045"/>
          <a:ext cx="1729976" cy="1153317"/>
        </a:xfrm>
        <a:prstGeom prst="roundRect">
          <a:avLst>
            <a:gd name="adj" fmla="val 10000"/>
          </a:avLst>
        </a:prstGeom>
        <a:solidFill>
          <a:schemeClr val="accent3">
            <a:lumMod val="20000"/>
            <a:lumOff val="8000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500" kern="1200" smtClean="0">
              <a:latin typeface="Segoe UI" panose="020B0502040204020203" pitchFamily="34" charset="0"/>
              <a:cs typeface="Segoe UI" panose="020B0502040204020203" pitchFamily="34" charset="0"/>
            </a:rPr>
            <a:t>System.Int32</a:t>
          </a:r>
          <a:endParaRPr lang="hr-HR" sz="1500" kern="1200">
            <a:latin typeface="Segoe UI" panose="020B0502040204020203" pitchFamily="34" charset="0"/>
            <a:cs typeface="Segoe UI" panose="020B0502040204020203" pitchFamily="34" charset="0"/>
          </a:endParaRPr>
        </a:p>
      </dsp:txBody>
      <dsp:txXfrm>
        <a:off x="41220" y="3617825"/>
        <a:ext cx="1662416" cy="1085757"/>
      </dsp:txXfrm>
    </dsp:sp>
    <dsp:sp modelId="{8285C5D6-7215-445E-8EE5-6ECDE7D38917}">
      <dsp:nvSpPr>
        <dsp:cNvPr id="0" name=""/>
        <dsp:cNvSpPr/>
      </dsp:nvSpPr>
      <dsp:spPr>
        <a:xfrm>
          <a:off x="3121398" y="3122718"/>
          <a:ext cx="1124484" cy="461327"/>
        </a:xfrm>
        <a:custGeom>
          <a:avLst/>
          <a:gdLst/>
          <a:ahLst/>
          <a:cxnLst/>
          <a:rect l="0" t="0" r="0" b="0"/>
          <a:pathLst>
            <a:path>
              <a:moveTo>
                <a:pt x="1124484" y="0"/>
              </a:moveTo>
              <a:lnTo>
                <a:pt x="1124484" y="230663"/>
              </a:lnTo>
              <a:lnTo>
                <a:pt x="0" y="230663"/>
              </a:lnTo>
              <a:lnTo>
                <a:pt x="0" y="461327"/>
              </a:lnTo>
            </a:path>
          </a:pathLst>
        </a:custGeom>
        <a:noFill/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A0B286F-70BE-4B55-A228-94EE0B907040}">
      <dsp:nvSpPr>
        <dsp:cNvPr id="0" name=""/>
        <dsp:cNvSpPr/>
      </dsp:nvSpPr>
      <dsp:spPr>
        <a:xfrm>
          <a:off x="2256410" y="3584045"/>
          <a:ext cx="1729976" cy="1153317"/>
        </a:xfrm>
        <a:prstGeom prst="roundRect">
          <a:avLst>
            <a:gd name="adj" fmla="val 10000"/>
          </a:avLst>
        </a:prstGeom>
        <a:solidFill>
          <a:schemeClr val="accent3">
            <a:lumMod val="20000"/>
            <a:lumOff val="8000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500" kern="1200" dirty="0" err="1" smtClean="0">
              <a:latin typeface="Segoe UI" panose="020B0502040204020203" pitchFamily="34" charset="0"/>
              <a:cs typeface="Segoe UI" panose="020B0502040204020203" pitchFamily="34" charset="0"/>
            </a:rPr>
            <a:t>System.Boolean</a:t>
          </a:r>
          <a:endParaRPr lang="hr-HR" sz="1500" kern="1200" dirty="0">
            <a:latin typeface="Segoe UI" panose="020B0502040204020203" pitchFamily="34" charset="0"/>
            <a:cs typeface="Segoe UI" panose="020B0502040204020203" pitchFamily="34" charset="0"/>
          </a:endParaRPr>
        </a:p>
      </dsp:txBody>
      <dsp:txXfrm>
        <a:off x="2290190" y="3617825"/>
        <a:ext cx="1662416" cy="1085757"/>
      </dsp:txXfrm>
    </dsp:sp>
    <dsp:sp modelId="{3E9884A6-4125-4CE9-9B2F-2A17A2281379}">
      <dsp:nvSpPr>
        <dsp:cNvPr id="0" name=""/>
        <dsp:cNvSpPr/>
      </dsp:nvSpPr>
      <dsp:spPr>
        <a:xfrm>
          <a:off x="4245883" y="3122718"/>
          <a:ext cx="1124484" cy="46132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30663"/>
              </a:lnTo>
              <a:lnTo>
                <a:pt x="1124484" y="230663"/>
              </a:lnTo>
              <a:lnTo>
                <a:pt x="1124484" y="461327"/>
              </a:lnTo>
            </a:path>
          </a:pathLst>
        </a:custGeom>
        <a:noFill/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F4CA8EC-F9CC-40B2-B616-D7EB7E651327}">
      <dsp:nvSpPr>
        <dsp:cNvPr id="0" name=""/>
        <dsp:cNvSpPr/>
      </dsp:nvSpPr>
      <dsp:spPr>
        <a:xfrm>
          <a:off x="4505380" y="3584045"/>
          <a:ext cx="1729976" cy="1153317"/>
        </a:xfrm>
        <a:prstGeom prst="roundRect">
          <a:avLst>
            <a:gd name="adj" fmla="val 10000"/>
          </a:avLst>
        </a:prstGeom>
        <a:solidFill>
          <a:schemeClr val="accent3">
            <a:lumMod val="20000"/>
            <a:lumOff val="8000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500" kern="1200" dirty="0" smtClean="0">
              <a:latin typeface="Segoe UI" panose="020B0502040204020203" pitchFamily="34" charset="0"/>
              <a:cs typeface="Segoe UI" panose="020B0502040204020203" pitchFamily="34" charset="0"/>
            </a:rPr>
            <a:t>Etc.</a:t>
          </a:r>
          <a:endParaRPr lang="hr-HR" sz="1500" kern="1200" dirty="0">
            <a:latin typeface="Segoe UI" panose="020B0502040204020203" pitchFamily="34" charset="0"/>
            <a:cs typeface="Segoe UI" panose="020B0502040204020203" pitchFamily="34" charset="0"/>
          </a:endParaRPr>
        </a:p>
      </dsp:txBody>
      <dsp:txXfrm>
        <a:off x="4539160" y="3617825"/>
        <a:ext cx="1662416" cy="1085757"/>
      </dsp:txXfrm>
    </dsp:sp>
    <dsp:sp modelId="{54950CCE-6121-4DA8-8438-1925AAFB4CBB}">
      <dsp:nvSpPr>
        <dsp:cNvPr id="0" name=""/>
        <dsp:cNvSpPr/>
      </dsp:nvSpPr>
      <dsp:spPr>
        <a:xfrm>
          <a:off x="4245883" y="3122718"/>
          <a:ext cx="3373454" cy="46132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30663"/>
              </a:lnTo>
              <a:lnTo>
                <a:pt x="3373454" y="230663"/>
              </a:lnTo>
              <a:lnTo>
                <a:pt x="3373454" y="461327"/>
              </a:lnTo>
            </a:path>
          </a:pathLst>
        </a:custGeom>
        <a:noFill/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E5C2534-215B-4E93-9E23-6A0D42738CB0}">
      <dsp:nvSpPr>
        <dsp:cNvPr id="0" name=""/>
        <dsp:cNvSpPr/>
      </dsp:nvSpPr>
      <dsp:spPr>
        <a:xfrm>
          <a:off x="6754350" y="3584045"/>
          <a:ext cx="1729976" cy="115331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3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500" kern="1200" dirty="0" err="1" smtClean="0">
              <a:latin typeface="Segoe UI" panose="020B0502040204020203" pitchFamily="34" charset="0"/>
              <a:cs typeface="Segoe UI" panose="020B0502040204020203" pitchFamily="34" charset="0"/>
            </a:rPr>
            <a:t>System.Enum</a:t>
          </a:r>
          <a:endParaRPr lang="hr-HR" sz="1500" kern="1200" dirty="0">
            <a:latin typeface="Segoe UI" panose="020B0502040204020203" pitchFamily="34" charset="0"/>
            <a:cs typeface="Segoe UI" panose="020B0502040204020203" pitchFamily="34" charset="0"/>
          </a:endParaRPr>
        </a:p>
      </dsp:txBody>
      <dsp:txXfrm>
        <a:off x="6788130" y="3617825"/>
        <a:ext cx="1662416" cy="1085757"/>
      </dsp:txXfrm>
    </dsp:sp>
    <dsp:sp modelId="{FCD3E42F-5ABE-40CD-BC3E-EF2F672949A2}">
      <dsp:nvSpPr>
        <dsp:cNvPr id="0" name=""/>
        <dsp:cNvSpPr/>
      </dsp:nvSpPr>
      <dsp:spPr>
        <a:xfrm>
          <a:off x="7573618" y="4737363"/>
          <a:ext cx="91440" cy="461327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461327"/>
              </a:lnTo>
            </a:path>
          </a:pathLst>
        </a:custGeom>
        <a:noFill/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F7611C1-5BF5-4ADD-9C6D-97E68EA2387B}">
      <dsp:nvSpPr>
        <dsp:cNvPr id="0" name=""/>
        <dsp:cNvSpPr/>
      </dsp:nvSpPr>
      <dsp:spPr>
        <a:xfrm>
          <a:off x="6754350" y="5198690"/>
          <a:ext cx="1729976" cy="1153317"/>
        </a:xfrm>
        <a:prstGeom prst="roundRect">
          <a:avLst>
            <a:gd name="adj" fmla="val 10000"/>
          </a:avLst>
        </a:prstGeom>
        <a:solidFill>
          <a:schemeClr val="bg1"/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500" kern="1200" dirty="0" smtClean="0">
              <a:latin typeface="Segoe UI" panose="020B0502040204020203" pitchFamily="34" charset="0"/>
              <a:cs typeface="Segoe UI" panose="020B0502040204020203" pitchFamily="34" charset="0"/>
            </a:rPr>
            <a:t>User-defined </a:t>
          </a:r>
          <a:r>
            <a:rPr lang="en-US" sz="1500" kern="1200" dirty="0" err="1" smtClean="0">
              <a:latin typeface="Segoe UI" panose="020B0502040204020203" pitchFamily="34" charset="0"/>
              <a:cs typeface="Segoe UI" panose="020B0502040204020203" pitchFamily="34" charset="0"/>
            </a:rPr>
            <a:t>enums</a:t>
          </a:r>
          <a:endParaRPr lang="hr-HR" sz="1500" kern="1200" dirty="0">
            <a:latin typeface="Segoe UI" panose="020B0502040204020203" pitchFamily="34" charset="0"/>
            <a:cs typeface="Segoe UI" panose="020B0502040204020203" pitchFamily="34" charset="0"/>
          </a:endParaRPr>
        </a:p>
      </dsp:txBody>
      <dsp:txXfrm>
        <a:off x="6788130" y="5232470"/>
        <a:ext cx="1662416" cy="1085757"/>
      </dsp:txXfrm>
    </dsp:sp>
    <dsp:sp modelId="{111C0775-D6D6-4D17-BBE0-25450E28A4FA}">
      <dsp:nvSpPr>
        <dsp:cNvPr id="0" name=""/>
        <dsp:cNvSpPr/>
      </dsp:nvSpPr>
      <dsp:spPr>
        <a:xfrm>
          <a:off x="9306065" y="1508073"/>
          <a:ext cx="562242" cy="46132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30663"/>
              </a:lnTo>
              <a:lnTo>
                <a:pt x="562242" y="230663"/>
              </a:lnTo>
              <a:lnTo>
                <a:pt x="562242" y="461327"/>
              </a:lnTo>
            </a:path>
          </a:pathLst>
        </a:custGeom>
        <a:noFill/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66596F1-A9E0-444C-9534-4A2D74787B7F}">
      <dsp:nvSpPr>
        <dsp:cNvPr id="0" name=""/>
        <dsp:cNvSpPr/>
      </dsp:nvSpPr>
      <dsp:spPr>
        <a:xfrm>
          <a:off x="9003319" y="1969400"/>
          <a:ext cx="1729976" cy="115331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2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500" kern="1200" dirty="0" err="1" smtClean="0">
              <a:latin typeface="Segoe UI" panose="020B0502040204020203" pitchFamily="34" charset="0"/>
              <a:cs typeface="Segoe UI" panose="020B0502040204020203" pitchFamily="34" charset="0"/>
            </a:rPr>
            <a:t>System.Array</a:t>
          </a:r>
          <a:endParaRPr lang="hr-HR" sz="1500" kern="1200" dirty="0">
            <a:latin typeface="Segoe UI" panose="020B0502040204020203" pitchFamily="34" charset="0"/>
            <a:cs typeface="Segoe UI" panose="020B0502040204020203" pitchFamily="34" charset="0"/>
          </a:endParaRPr>
        </a:p>
      </dsp:txBody>
      <dsp:txXfrm>
        <a:off x="9037099" y="2003180"/>
        <a:ext cx="1662416" cy="1085757"/>
      </dsp:txXfrm>
    </dsp:sp>
    <dsp:sp modelId="{1F8DB47A-623B-4500-B473-E9050971F863}">
      <dsp:nvSpPr>
        <dsp:cNvPr id="0" name=""/>
        <dsp:cNvSpPr/>
      </dsp:nvSpPr>
      <dsp:spPr>
        <a:xfrm>
          <a:off x="9822588" y="3122718"/>
          <a:ext cx="91440" cy="461327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461327"/>
              </a:lnTo>
            </a:path>
          </a:pathLst>
        </a:custGeom>
        <a:noFill/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E427A90-FD87-486D-A8D3-740EF4F95224}">
      <dsp:nvSpPr>
        <dsp:cNvPr id="0" name=""/>
        <dsp:cNvSpPr/>
      </dsp:nvSpPr>
      <dsp:spPr>
        <a:xfrm>
          <a:off x="9003319" y="3584045"/>
          <a:ext cx="1729976" cy="1153317"/>
        </a:xfrm>
        <a:prstGeom prst="roundRect">
          <a:avLst>
            <a:gd name="adj" fmla="val 10000"/>
          </a:avLst>
        </a:prstGeom>
        <a:solidFill>
          <a:schemeClr val="bg1"/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500" kern="1200" dirty="0" smtClean="0">
              <a:latin typeface="Segoe UI" panose="020B0502040204020203" pitchFamily="34" charset="0"/>
              <a:cs typeface="Segoe UI" panose="020B0502040204020203" pitchFamily="34" charset="0"/>
            </a:rPr>
            <a:t>User-defined arrays</a:t>
          </a:r>
          <a:endParaRPr lang="hr-HR" sz="1500" kern="1200" dirty="0">
            <a:latin typeface="Segoe UI" panose="020B0502040204020203" pitchFamily="34" charset="0"/>
            <a:cs typeface="Segoe UI" panose="020B0502040204020203" pitchFamily="34" charset="0"/>
          </a:endParaRPr>
        </a:p>
      </dsp:txBody>
      <dsp:txXfrm>
        <a:off x="9037099" y="3617825"/>
        <a:ext cx="1662416" cy="1085757"/>
      </dsp:txXfrm>
    </dsp:sp>
    <dsp:sp modelId="{B727B1D3-29E7-4818-8061-99925B073793}">
      <dsp:nvSpPr>
        <dsp:cNvPr id="0" name=""/>
        <dsp:cNvSpPr/>
      </dsp:nvSpPr>
      <dsp:spPr>
        <a:xfrm>
          <a:off x="9306065" y="1508073"/>
          <a:ext cx="2811212" cy="46132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30663"/>
              </a:lnTo>
              <a:lnTo>
                <a:pt x="2811212" y="230663"/>
              </a:lnTo>
              <a:lnTo>
                <a:pt x="2811212" y="461327"/>
              </a:lnTo>
            </a:path>
          </a:pathLst>
        </a:custGeom>
        <a:noFill/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C7B63D6-D67D-4953-B5C6-1B13E6A2CE76}">
      <dsp:nvSpPr>
        <dsp:cNvPr id="0" name=""/>
        <dsp:cNvSpPr/>
      </dsp:nvSpPr>
      <dsp:spPr>
        <a:xfrm>
          <a:off x="11252289" y="1969400"/>
          <a:ext cx="1729976" cy="1153317"/>
        </a:xfrm>
        <a:prstGeom prst="roundRect">
          <a:avLst>
            <a:gd name="adj" fmla="val 10000"/>
          </a:avLst>
        </a:prstGeom>
        <a:solidFill>
          <a:schemeClr val="accent2">
            <a:lumMod val="60000"/>
            <a:lumOff val="4000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500" kern="1200" dirty="0" smtClean="0">
              <a:latin typeface="Segoe UI" panose="020B0502040204020203" pitchFamily="34" charset="0"/>
              <a:cs typeface="Segoe UI" panose="020B0502040204020203" pitchFamily="34" charset="0"/>
            </a:rPr>
            <a:t>Etc.</a:t>
          </a:r>
          <a:endParaRPr lang="hr-HR" sz="1500" kern="1200" dirty="0">
            <a:latin typeface="Segoe UI" panose="020B0502040204020203" pitchFamily="34" charset="0"/>
            <a:cs typeface="Segoe UI" panose="020B0502040204020203" pitchFamily="34" charset="0"/>
          </a:endParaRPr>
        </a:p>
      </dsp:txBody>
      <dsp:txXfrm>
        <a:off x="11286069" y="2003180"/>
        <a:ext cx="1662416" cy="1085757"/>
      </dsp:txXfrm>
    </dsp:sp>
    <dsp:sp modelId="{E2AED441-EF01-4033-88A2-4C86E8A3DA0F}">
      <dsp:nvSpPr>
        <dsp:cNvPr id="0" name=""/>
        <dsp:cNvSpPr/>
      </dsp:nvSpPr>
      <dsp:spPr>
        <a:xfrm>
          <a:off x="9306065" y="1508073"/>
          <a:ext cx="5060182" cy="46132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30663"/>
              </a:lnTo>
              <a:lnTo>
                <a:pt x="5060182" y="230663"/>
              </a:lnTo>
              <a:lnTo>
                <a:pt x="5060182" y="461327"/>
              </a:lnTo>
            </a:path>
          </a:pathLst>
        </a:custGeom>
        <a:noFill/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FD7F3A8-6D3F-409E-A509-7DE705B5321A}">
      <dsp:nvSpPr>
        <dsp:cNvPr id="0" name=""/>
        <dsp:cNvSpPr/>
      </dsp:nvSpPr>
      <dsp:spPr>
        <a:xfrm>
          <a:off x="13501259" y="1969400"/>
          <a:ext cx="1729976" cy="1153317"/>
        </a:xfrm>
        <a:prstGeom prst="roundRect">
          <a:avLst>
            <a:gd name="adj" fmla="val 10000"/>
          </a:avLst>
        </a:prstGeom>
        <a:solidFill>
          <a:schemeClr val="bg1"/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500" kern="1200" dirty="0" smtClean="0">
              <a:latin typeface="Segoe UI" panose="020B0502040204020203" pitchFamily="34" charset="0"/>
              <a:cs typeface="Segoe UI" panose="020B0502040204020203" pitchFamily="34" charset="0"/>
            </a:rPr>
            <a:t>User-defined classes</a:t>
          </a:r>
          <a:endParaRPr lang="hr-HR" sz="1500" kern="1200" dirty="0">
            <a:latin typeface="Segoe UI" panose="020B0502040204020203" pitchFamily="34" charset="0"/>
            <a:cs typeface="Segoe UI" panose="020B0502040204020203" pitchFamily="34" charset="0"/>
          </a:endParaRPr>
        </a:p>
      </dsp:txBody>
      <dsp:txXfrm>
        <a:off x="13535039" y="2003180"/>
        <a:ext cx="1662416" cy="1085757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09717BE-16A1-4656-BA9D-7D9241C72F69}">
      <dsp:nvSpPr>
        <dsp:cNvPr id="0" name=""/>
        <dsp:cNvSpPr/>
      </dsp:nvSpPr>
      <dsp:spPr>
        <a:xfrm>
          <a:off x="7977066" y="281693"/>
          <a:ext cx="1114726" cy="743151"/>
        </a:xfrm>
        <a:prstGeom prst="roundRect">
          <a:avLst>
            <a:gd name="adj" fmla="val 10000"/>
          </a:avLst>
        </a:prstGeom>
        <a:solidFill>
          <a:schemeClr val="accent4">
            <a:lumMod val="7500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 smtClean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rPr>
            <a:t>Object</a:t>
          </a:r>
          <a:endParaRPr lang="hr-HR" sz="1600" kern="1200" dirty="0">
            <a:solidFill>
              <a:schemeClr val="bg1"/>
            </a:solidFill>
            <a:latin typeface="Segoe UI" panose="020B0502040204020203" pitchFamily="34" charset="0"/>
            <a:cs typeface="Segoe UI" panose="020B0502040204020203" pitchFamily="34" charset="0"/>
          </a:endParaRPr>
        </a:p>
      </dsp:txBody>
      <dsp:txXfrm>
        <a:off x="7998832" y="303459"/>
        <a:ext cx="1071194" cy="699619"/>
      </dsp:txXfrm>
    </dsp:sp>
    <dsp:sp modelId="{0F53A51F-00EB-4678-BAAF-6F9F1B1ED5BD}">
      <dsp:nvSpPr>
        <dsp:cNvPr id="0" name=""/>
        <dsp:cNvSpPr/>
      </dsp:nvSpPr>
      <dsp:spPr>
        <a:xfrm>
          <a:off x="4186996" y="1024844"/>
          <a:ext cx="4347433" cy="297260"/>
        </a:xfrm>
        <a:custGeom>
          <a:avLst/>
          <a:gdLst/>
          <a:ahLst/>
          <a:cxnLst/>
          <a:rect l="0" t="0" r="0" b="0"/>
          <a:pathLst>
            <a:path>
              <a:moveTo>
                <a:pt x="4347433" y="0"/>
              </a:moveTo>
              <a:lnTo>
                <a:pt x="4347433" y="148630"/>
              </a:lnTo>
              <a:lnTo>
                <a:pt x="0" y="148630"/>
              </a:lnTo>
              <a:lnTo>
                <a:pt x="0" y="297260"/>
              </a:lnTo>
            </a:path>
          </a:pathLst>
        </a:custGeom>
        <a:noFill/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6458BA2-D6BC-4988-A6D6-52258FDFB52E}">
      <dsp:nvSpPr>
        <dsp:cNvPr id="0" name=""/>
        <dsp:cNvSpPr/>
      </dsp:nvSpPr>
      <dsp:spPr>
        <a:xfrm>
          <a:off x="3629633" y="1322105"/>
          <a:ext cx="1114726" cy="743151"/>
        </a:xfrm>
        <a:prstGeom prst="roundRect">
          <a:avLst>
            <a:gd name="adj" fmla="val 10000"/>
          </a:avLst>
        </a:prstGeom>
        <a:solidFill>
          <a:schemeClr val="accent1">
            <a:lumMod val="60000"/>
            <a:lumOff val="4000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 smtClean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rPr>
            <a:t>Vehicle</a:t>
          </a:r>
          <a:endParaRPr lang="hr-HR" sz="1600" kern="1200" dirty="0">
            <a:solidFill>
              <a:schemeClr val="bg1"/>
            </a:solidFill>
            <a:latin typeface="Segoe UI" panose="020B0502040204020203" pitchFamily="34" charset="0"/>
            <a:cs typeface="Segoe UI" panose="020B0502040204020203" pitchFamily="34" charset="0"/>
          </a:endParaRPr>
        </a:p>
      </dsp:txBody>
      <dsp:txXfrm>
        <a:off x="3651399" y="1343871"/>
        <a:ext cx="1071194" cy="699619"/>
      </dsp:txXfrm>
    </dsp:sp>
    <dsp:sp modelId="{B8C534FB-5308-4595-A382-B47269D2D204}">
      <dsp:nvSpPr>
        <dsp:cNvPr id="0" name=""/>
        <dsp:cNvSpPr/>
      </dsp:nvSpPr>
      <dsp:spPr>
        <a:xfrm>
          <a:off x="1288707" y="2065256"/>
          <a:ext cx="2898289" cy="297260"/>
        </a:xfrm>
        <a:custGeom>
          <a:avLst/>
          <a:gdLst/>
          <a:ahLst/>
          <a:cxnLst/>
          <a:rect l="0" t="0" r="0" b="0"/>
          <a:pathLst>
            <a:path>
              <a:moveTo>
                <a:pt x="2898289" y="0"/>
              </a:moveTo>
              <a:lnTo>
                <a:pt x="2898289" y="148630"/>
              </a:lnTo>
              <a:lnTo>
                <a:pt x="0" y="148630"/>
              </a:lnTo>
              <a:lnTo>
                <a:pt x="0" y="297260"/>
              </a:lnTo>
            </a:path>
          </a:pathLst>
        </a:custGeom>
        <a:noFill/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62F64A6-63BC-4962-A538-004A5F1E3F71}">
      <dsp:nvSpPr>
        <dsp:cNvPr id="0" name=""/>
        <dsp:cNvSpPr/>
      </dsp:nvSpPr>
      <dsp:spPr>
        <a:xfrm>
          <a:off x="731343" y="2362516"/>
          <a:ext cx="1114726" cy="743151"/>
        </a:xfrm>
        <a:prstGeom prst="roundRect">
          <a:avLst>
            <a:gd name="adj" fmla="val 10000"/>
          </a:avLst>
        </a:prstGeom>
        <a:solidFill>
          <a:schemeClr val="accent2">
            <a:lumMod val="40000"/>
            <a:lumOff val="6000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 smtClean="0">
              <a:latin typeface="Segoe UI" panose="020B0502040204020203" pitchFamily="34" charset="0"/>
              <a:cs typeface="Segoe UI" panose="020B0502040204020203" pitchFamily="34" charset="0"/>
            </a:rPr>
            <a:t>Car</a:t>
          </a:r>
          <a:endParaRPr lang="hr-HR" sz="1600" kern="1200" dirty="0">
            <a:latin typeface="Segoe UI" panose="020B0502040204020203" pitchFamily="34" charset="0"/>
            <a:cs typeface="Segoe UI" panose="020B0502040204020203" pitchFamily="34" charset="0"/>
          </a:endParaRPr>
        </a:p>
      </dsp:txBody>
      <dsp:txXfrm>
        <a:off x="753109" y="2384282"/>
        <a:ext cx="1071194" cy="699619"/>
      </dsp:txXfrm>
    </dsp:sp>
    <dsp:sp modelId="{1517453B-D16A-449C-9867-2D6DC31F5D45}">
      <dsp:nvSpPr>
        <dsp:cNvPr id="0" name=""/>
        <dsp:cNvSpPr/>
      </dsp:nvSpPr>
      <dsp:spPr>
        <a:xfrm>
          <a:off x="564134" y="3105667"/>
          <a:ext cx="724572" cy="297260"/>
        </a:xfrm>
        <a:custGeom>
          <a:avLst/>
          <a:gdLst/>
          <a:ahLst/>
          <a:cxnLst/>
          <a:rect l="0" t="0" r="0" b="0"/>
          <a:pathLst>
            <a:path>
              <a:moveTo>
                <a:pt x="724572" y="0"/>
              </a:moveTo>
              <a:lnTo>
                <a:pt x="724572" y="148630"/>
              </a:lnTo>
              <a:lnTo>
                <a:pt x="0" y="148630"/>
              </a:lnTo>
              <a:lnTo>
                <a:pt x="0" y="297260"/>
              </a:lnTo>
            </a:path>
          </a:pathLst>
        </a:custGeom>
        <a:noFill/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89A1A82-B9C7-49F4-9303-30BF2F2376DD}">
      <dsp:nvSpPr>
        <dsp:cNvPr id="0" name=""/>
        <dsp:cNvSpPr/>
      </dsp:nvSpPr>
      <dsp:spPr>
        <a:xfrm>
          <a:off x="6771" y="3402928"/>
          <a:ext cx="1114726" cy="743151"/>
        </a:xfrm>
        <a:prstGeom prst="roundRect">
          <a:avLst>
            <a:gd name="adj" fmla="val 10000"/>
          </a:avLst>
        </a:prstGeom>
        <a:solidFill>
          <a:schemeClr val="accent2">
            <a:lumMod val="20000"/>
            <a:lumOff val="8000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 smtClean="0">
              <a:latin typeface="Segoe UI" panose="020B0502040204020203" pitchFamily="34" charset="0"/>
              <a:cs typeface="Segoe UI" panose="020B0502040204020203" pitchFamily="34" charset="0"/>
            </a:rPr>
            <a:t>SUV</a:t>
          </a:r>
          <a:endParaRPr lang="hr-HR" sz="1600" kern="1200" dirty="0">
            <a:latin typeface="Segoe UI" panose="020B0502040204020203" pitchFamily="34" charset="0"/>
            <a:cs typeface="Segoe UI" panose="020B0502040204020203" pitchFamily="34" charset="0"/>
          </a:endParaRPr>
        </a:p>
      </dsp:txBody>
      <dsp:txXfrm>
        <a:off x="28537" y="3424694"/>
        <a:ext cx="1071194" cy="699619"/>
      </dsp:txXfrm>
    </dsp:sp>
    <dsp:sp modelId="{5EAF9E59-3FE8-469E-AC07-DA381520815D}">
      <dsp:nvSpPr>
        <dsp:cNvPr id="0" name=""/>
        <dsp:cNvSpPr/>
      </dsp:nvSpPr>
      <dsp:spPr>
        <a:xfrm>
          <a:off x="1288707" y="3105667"/>
          <a:ext cx="724572" cy="29726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48630"/>
              </a:lnTo>
              <a:lnTo>
                <a:pt x="724572" y="148630"/>
              </a:lnTo>
              <a:lnTo>
                <a:pt x="724572" y="297260"/>
              </a:lnTo>
            </a:path>
          </a:pathLst>
        </a:custGeom>
        <a:noFill/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64FF39D-17A3-495D-BB64-A9F8C3F9CBAC}">
      <dsp:nvSpPr>
        <dsp:cNvPr id="0" name=""/>
        <dsp:cNvSpPr/>
      </dsp:nvSpPr>
      <dsp:spPr>
        <a:xfrm>
          <a:off x="1455916" y="3402928"/>
          <a:ext cx="1114726" cy="743151"/>
        </a:xfrm>
        <a:prstGeom prst="roundRect">
          <a:avLst>
            <a:gd name="adj" fmla="val 10000"/>
          </a:avLst>
        </a:prstGeom>
        <a:solidFill>
          <a:schemeClr val="accent2">
            <a:lumMod val="20000"/>
            <a:lumOff val="8000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 smtClean="0">
              <a:latin typeface="Segoe UI" panose="020B0502040204020203" pitchFamily="34" charset="0"/>
              <a:cs typeface="Segoe UI" panose="020B0502040204020203" pitchFamily="34" charset="0"/>
            </a:rPr>
            <a:t>Compact</a:t>
          </a:r>
          <a:endParaRPr lang="hr-HR" sz="1600" kern="1200" dirty="0">
            <a:latin typeface="Segoe UI" panose="020B0502040204020203" pitchFamily="34" charset="0"/>
            <a:cs typeface="Segoe UI" panose="020B0502040204020203" pitchFamily="34" charset="0"/>
          </a:endParaRPr>
        </a:p>
      </dsp:txBody>
      <dsp:txXfrm>
        <a:off x="1477682" y="3424694"/>
        <a:ext cx="1071194" cy="699619"/>
      </dsp:txXfrm>
    </dsp:sp>
    <dsp:sp modelId="{0921621E-C675-4EA5-901C-85EBE208B217}">
      <dsp:nvSpPr>
        <dsp:cNvPr id="0" name=""/>
        <dsp:cNvSpPr/>
      </dsp:nvSpPr>
      <dsp:spPr>
        <a:xfrm>
          <a:off x="4141276" y="2065256"/>
          <a:ext cx="91440" cy="297260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297260"/>
              </a:lnTo>
            </a:path>
          </a:pathLst>
        </a:custGeom>
        <a:noFill/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4A64238-DEF8-4170-8DD0-A7B92065A502}">
      <dsp:nvSpPr>
        <dsp:cNvPr id="0" name=""/>
        <dsp:cNvSpPr/>
      </dsp:nvSpPr>
      <dsp:spPr>
        <a:xfrm>
          <a:off x="3629633" y="2362516"/>
          <a:ext cx="1114726" cy="743151"/>
        </a:xfrm>
        <a:prstGeom prst="roundRect">
          <a:avLst>
            <a:gd name="adj" fmla="val 10000"/>
          </a:avLst>
        </a:prstGeom>
        <a:solidFill>
          <a:schemeClr val="accent1">
            <a:lumMod val="40000"/>
            <a:lumOff val="6000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 smtClean="0">
              <a:latin typeface="Segoe UI" panose="020B0502040204020203" pitchFamily="34" charset="0"/>
              <a:cs typeface="Segoe UI" panose="020B0502040204020203" pitchFamily="34" charset="0"/>
            </a:rPr>
            <a:t>Boat</a:t>
          </a:r>
          <a:endParaRPr lang="hr-HR" sz="1600" kern="1200" dirty="0">
            <a:latin typeface="Segoe UI" panose="020B0502040204020203" pitchFamily="34" charset="0"/>
            <a:cs typeface="Segoe UI" panose="020B0502040204020203" pitchFamily="34" charset="0"/>
          </a:endParaRPr>
        </a:p>
      </dsp:txBody>
      <dsp:txXfrm>
        <a:off x="3651399" y="2384282"/>
        <a:ext cx="1071194" cy="699619"/>
      </dsp:txXfrm>
    </dsp:sp>
    <dsp:sp modelId="{9AB9FDEE-3E15-4E76-A438-2C2A217E6B05}">
      <dsp:nvSpPr>
        <dsp:cNvPr id="0" name=""/>
        <dsp:cNvSpPr/>
      </dsp:nvSpPr>
      <dsp:spPr>
        <a:xfrm>
          <a:off x="3462424" y="3105667"/>
          <a:ext cx="724572" cy="297260"/>
        </a:xfrm>
        <a:custGeom>
          <a:avLst/>
          <a:gdLst/>
          <a:ahLst/>
          <a:cxnLst/>
          <a:rect l="0" t="0" r="0" b="0"/>
          <a:pathLst>
            <a:path>
              <a:moveTo>
                <a:pt x="724572" y="0"/>
              </a:moveTo>
              <a:lnTo>
                <a:pt x="724572" y="148630"/>
              </a:lnTo>
              <a:lnTo>
                <a:pt x="0" y="148630"/>
              </a:lnTo>
              <a:lnTo>
                <a:pt x="0" y="297260"/>
              </a:lnTo>
            </a:path>
          </a:pathLst>
        </a:custGeom>
        <a:noFill/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5450A9A-5A1B-4099-B88A-854E5FB29498}">
      <dsp:nvSpPr>
        <dsp:cNvPr id="0" name=""/>
        <dsp:cNvSpPr/>
      </dsp:nvSpPr>
      <dsp:spPr>
        <a:xfrm>
          <a:off x="2905060" y="3402928"/>
          <a:ext cx="1114726" cy="743151"/>
        </a:xfrm>
        <a:prstGeom prst="roundRect">
          <a:avLst>
            <a:gd name="adj" fmla="val 10000"/>
          </a:avLst>
        </a:prstGeom>
        <a:solidFill>
          <a:schemeClr val="accent1">
            <a:lumMod val="20000"/>
            <a:lumOff val="8000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 smtClean="0">
              <a:latin typeface="Segoe UI" panose="020B0502040204020203" pitchFamily="34" charset="0"/>
              <a:cs typeface="Segoe UI" panose="020B0502040204020203" pitchFamily="34" charset="0"/>
            </a:rPr>
            <a:t>Yacht</a:t>
          </a:r>
          <a:endParaRPr lang="hr-HR" sz="1600" kern="1200" dirty="0">
            <a:latin typeface="Segoe UI" panose="020B0502040204020203" pitchFamily="34" charset="0"/>
            <a:cs typeface="Segoe UI" panose="020B0502040204020203" pitchFamily="34" charset="0"/>
          </a:endParaRPr>
        </a:p>
      </dsp:txBody>
      <dsp:txXfrm>
        <a:off x="2926826" y="3424694"/>
        <a:ext cx="1071194" cy="699619"/>
      </dsp:txXfrm>
    </dsp:sp>
    <dsp:sp modelId="{399B160D-ABA4-4CED-9B3D-5226B320DF85}">
      <dsp:nvSpPr>
        <dsp:cNvPr id="0" name=""/>
        <dsp:cNvSpPr/>
      </dsp:nvSpPr>
      <dsp:spPr>
        <a:xfrm>
          <a:off x="4186996" y="3105667"/>
          <a:ext cx="724572" cy="29726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48630"/>
              </a:lnTo>
              <a:lnTo>
                <a:pt x="724572" y="148630"/>
              </a:lnTo>
              <a:lnTo>
                <a:pt x="724572" y="297260"/>
              </a:lnTo>
            </a:path>
          </a:pathLst>
        </a:custGeom>
        <a:noFill/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016728A-788C-49BA-9A23-A179A204E4DD}">
      <dsp:nvSpPr>
        <dsp:cNvPr id="0" name=""/>
        <dsp:cNvSpPr/>
      </dsp:nvSpPr>
      <dsp:spPr>
        <a:xfrm>
          <a:off x="4354205" y="3402928"/>
          <a:ext cx="1114726" cy="743151"/>
        </a:xfrm>
        <a:prstGeom prst="roundRect">
          <a:avLst>
            <a:gd name="adj" fmla="val 10000"/>
          </a:avLst>
        </a:prstGeom>
        <a:solidFill>
          <a:schemeClr val="accent1">
            <a:lumMod val="20000"/>
            <a:lumOff val="8000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 smtClean="0">
              <a:latin typeface="Segoe UI" panose="020B0502040204020203" pitchFamily="34" charset="0"/>
              <a:cs typeface="Segoe UI" panose="020B0502040204020203" pitchFamily="34" charset="0"/>
            </a:rPr>
            <a:t>Freighter</a:t>
          </a:r>
          <a:endParaRPr lang="hr-HR" sz="1600" kern="1200" dirty="0">
            <a:latin typeface="Segoe UI" panose="020B0502040204020203" pitchFamily="34" charset="0"/>
            <a:cs typeface="Segoe UI" panose="020B0502040204020203" pitchFamily="34" charset="0"/>
          </a:endParaRPr>
        </a:p>
      </dsp:txBody>
      <dsp:txXfrm>
        <a:off x="4375971" y="3424694"/>
        <a:ext cx="1071194" cy="699619"/>
      </dsp:txXfrm>
    </dsp:sp>
    <dsp:sp modelId="{FB885237-DC19-4E7A-9D6B-2D077678F346}">
      <dsp:nvSpPr>
        <dsp:cNvPr id="0" name=""/>
        <dsp:cNvSpPr/>
      </dsp:nvSpPr>
      <dsp:spPr>
        <a:xfrm>
          <a:off x="4186996" y="2065256"/>
          <a:ext cx="2898289" cy="29726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48630"/>
              </a:lnTo>
              <a:lnTo>
                <a:pt x="2898289" y="148630"/>
              </a:lnTo>
              <a:lnTo>
                <a:pt x="2898289" y="297260"/>
              </a:lnTo>
            </a:path>
          </a:pathLst>
        </a:custGeom>
        <a:noFill/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A56E619-B97E-44DA-BFCE-882190039172}">
      <dsp:nvSpPr>
        <dsp:cNvPr id="0" name=""/>
        <dsp:cNvSpPr/>
      </dsp:nvSpPr>
      <dsp:spPr>
        <a:xfrm>
          <a:off x="6527922" y="2362516"/>
          <a:ext cx="1114726" cy="743151"/>
        </a:xfrm>
        <a:prstGeom prst="roundRect">
          <a:avLst>
            <a:gd name="adj" fmla="val 10000"/>
          </a:avLst>
        </a:prstGeom>
        <a:solidFill>
          <a:schemeClr val="bg1">
            <a:lumMod val="7500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 smtClean="0">
              <a:latin typeface="Segoe UI" panose="020B0502040204020203" pitchFamily="34" charset="0"/>
              <a:cs typeface="Segoe UI" panose="020B0502040204020203" pitchFamily="34" charset="0"/>
            </a:rPr>
            <a:t>Airplane</a:t>
          </a:r>
          <a:endParaRPr lang="hr-HR" sz="1600" kern="1200" dirty="0">
            <a:latin typeface="Segoe UI" panose="020B0502040204020203" pitchFamily="34" charset="0"/>
            <a:cs typeface="Segoe UI" panose="020B0502040204020203" pitchFamily="34" charset="0"/>
          </a:endParaRPr>
        </a:p>
      </dsp:txBody>
      <dsp:txXfrm>
        <a:off x="6549688" y="2384282"/>
        <a:ext cx="1071194" cy="699619"/>
      </dsp:txXfrm>
    </dsp:sp>
    <dsp:sp modelId="{B1322AC1-DE40-4BAD-9570-193105A84EC9}">
      <dsp:nvSpPr>
        <dsp:cNvPr id="0" name=""/>
        <dsp:cNvSpPr/>
      </dsp:nvSpPr>
      <dsp:spPr>
        <a:xfrm>
          <a:off x="6360713" y="3105667"/>
          <a:ext cx="724572" cy="297260"/>
        </a:xfrm>
        <a:custGeom>
          <a:avLst/>
          <a:gdLst/>
          <a:ahLst/>
          <a:cxnLst/>
          <a:rect l="0" t="0" r="0" b="0"/>
          <a:pathLst>
            <a:path>
              <a:moveTo>
                <a:pt x="724572" y="0"/>
              </a:moveTo>
              <a:lnTo>
                <a:pt x="724572" y="148630"/>
              </a:lnTo>
              <a:lnTo>
                <a:pt x="0" y="148630"/>
              </a:lnTo>
              <a:lnTo>
                <a:pt x="0" y="297260"/>
              </a:lnTo>
            </a:path>
          </a:pathLst>
        </a:custGeom>
        <a:noFill/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C3BAF1D-3F87-4098-992F-FD16D70AFE7E}">
      <dsp:nvSpPr>
        <dsp:cNvPr id="0" name=""/>
        <dsp:cNvSpPr/>
      </dsp:nvSpPr>
      <dsp:spPr>
        <a:xfrm>
          <a:off x="5803349" y="3402928"/>
          <a:ext cx="1114726" cy="743151"/>
        </a:xfrm>
        <a:prstGeom prst="roundRect">
          <a:avLst>
            <a:gd name="adj" fmla="val 10000"/>
          </a:avLst>
        </a:prstGeom>
        <a:solidFill>
          <a:schemeClr val="bg1">
            <a:lumMod val="8500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 smtClean="0">
              <a:latin typeface="Segoe UI" panose="020B0502040204020203" pitchFamily="34" charset="0"/>
              <a:cs typeface="Segoe UI" panose="020B0502040204020203" pitchFamily="34" charset="0"/>
            </a:rPr>
            <a:t>Jet</a:t>
          </a:r>
          <a:endParaRPr lang="hr-HR" sz="1600" kern="1200" dirty="0">
            <a:latin typeface="Segoe UI" panose="020B0502040204020203" pitchFamily="34" charset="0"/>
            <a:cs typeface="Segoe UI" panose="020B0502040204020203" pitchFamily="34" charset="0"/>
          </a:endParaRPr>
        </a:p>
      </dsp:txBody>
      <dsp:txXfrm>
        <a:off x="5825115" y="3424694"/>
        <a:ext cx="1071194" cy="699619"/>
      </dsp:txXfrm>
    </dsp:sp>
    <dsp:sp modelId="{A6C134B7-2F2D-4E62-9293-3C625C7B9C70}">
      <dsp:nvSpPr>
        <dsp:cNvPr id="0" name=""/>
        <dsp:cNvSpPr/>
      </dsp:nvSpPr>
      <dsp:spPr>
        <a:xfrm>
          <a:off x="7085285" y="3105667"/>
          <a:ext cx="724572" cy="29726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48630"/>
              </a:lnTo>
              <a:lnTo>
                <a:pt x="724572" y="148630"/>
              </a:lnTo>
              <a:lnTo>
                <a:pt x="724572" y="297260"/>
              </a:lnTo>
            </a:path>
          </a:pathLst>
        </a:custGeom>
        <a:noFill/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6200811-0BB8-4348-9602-F2F8DF5603FC}">
      <dsp:nvSpPr>
        <dsp:cNvPr id="0" name=""/>
        <dsp:cNvSpPr/>
      </dsp:nvSpPr>
      <dsp:spPr>
        <a:xfrm>
          <a:off x="7252494" y="3402928"/>
          <a:ext cx="1114726" cy="743151"/>
        </a:xfrm>
        <a:prstGeom prst="roundRect">
          <a:avLst>
            <a:gd name="adj" fmla="val 10000"/>
          </a:avLst>
        </a:prstGeom>
        <a:solidFill>
          <a:schemeClr val="bg1">
            <a:lumMod val="8500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 smtClean="0">
              <a:latin typeface="Segoe UI" panose="020B0502040204020203" pitchFamily="34" charset="0"/>
              <a:cs typeface="Segoe UI" panose="020B0502040204020203" pitchFamily="34" charset="0"/>
            </a:rPr>
            <a:t>Turboprop</a:t>
          </a:r>
          <a:endParaRPr lang="hr-HR" sz="1600" kern="1200" dirty="0">
            <a:latin typeface="Segoe UI" panose="020B0502040204020203" pitchFamily="34" charset="0"/>
            <a:cs typeface="Segoe UI" panose="020B0502040204020203" pitchFamily="34" charset="0"/>
          </a:endParaRPr>
        </a:p>
      </dsp:txBody>
      <dsp:txXfrm>
        <a:off x="7274260" y="3424694"/>
        <a:ext cx="1071194" cy="699619"/>
      </dsp:txXfrm>
    </dsp:sp>
    <dsp:sp modelId="{F82F4A73-5F9D-451F-84C7-E89A5D30E878}">
      <dsp:nvSpPr>
        <dsp:cNvPr id="0" name=""/>
        <dsp:cNvSpPr/>
      </dsp:nvSpPr>
      <dsp:spPr>
        <a:xfrm>
          <a:off x="8534429" y="1024844"/>
          <a:ext cx="4347433" cy="29726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48630"/>
              </a:lnTo>
              <a:lnTo>
                <a:pt x="4347433" y="148630"/>
              </a:lnTo>
              <a:lnTo>
                <a:pt x="4347433" y="297260"/>
              </a:lnTo>
            </a:path>
          </a:pathLst>
        </a:custGeom>
        <a:noFill/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0294262-26B0-4AA7-AF68-7F97F7AE23D7}">
      <dsp:nvSpPr>
        <dsp:cNvPr id="0" name=""/>
        <dsp:cNvSpPr/>
      </dsp:nvSpPr>
      <dsp:spPr>
        <a:xfrm>
          <a:off x="12324500" y="1322105"/>
          <a:ext cx="1114726" cy="743151"/>
        </a:xfrm>
        <a:prstGeom prst="roundRect">
          <a:avLst>
            <a:gd name="adj" fmla="val 10000"/>
          </a:avLst>
        </a:prstGeom>
        <a:solidFill>
          <a:schemeClr val="bg2">
            <a:lumMod val="5000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 smtClean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rPr>
            <a:t>Animal</a:t>
          </a:r>
          <a:endParaRPr lang="hr-HR" sz="1600" kern="1200" dirty="0">
            <a:solidFill>
              <a:schemeClr val="bg1"/>
            </a:solidFill>
            <a:latin typeface="Segoe UI" panose="020B0502040204020203" pitchFamily="34" charset="0"/>
            <a:cs typeface="Segoe UI" panose="020B0502040204020203" pitchFamily="34" charset="0"/>
          </a:endParaRPr>
        </a:p>
      </dsp:txBody>
      <dsp:txXfrm>
        <a:off x="12346266" y="1343871"/>
        <a:ext cx="1071194" cy="699619"/>
      </dsp:txXfrm>
    </dsp:sp>
    <dsp:sp modelId="{C697566A-0FE7-4BC4-A239-0A48A900CEFB}">
      <dsp:nvSpPr>
        <dsp:cNvPr id="0" name=""/>
        <dsp:cNvSpPr/>
      </dsp:nvSpPr>
      <dsp:spPr>
        <a:xfrm>
          <a:off x="9983574" y="2065256"/>
          <a:ext cx="2898289" cy="297260"/>
        </a:xfrm>
        <a:custGeom>
          <a:avLst/>
          <a:gdLst/>
          <a:ahLst/>
          <a:cxnLst/>
          <a:rect l="0" t="0" r="0" b="0"/>
          <a:pathLst>
            <a:path>
              <a:moveTo>
                <a:pt x="2898289" y="0"/>
              </a:moveTo>
              <a:lnTo>
                <a:pt x="2898289" y="148630"/>
              </a:lnTo>
              <a:lnTo>
                <a:pt x="0" y="148630"/>
              </a:lnTo>
              <a:lnTo>
                <a:pt x="0" y="297260"/>
              </a:lnTo>
            </a:path>
          </a:pathLst>
        </a:custGeom>
        <a:noFill/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3CAD972-E4B6-45CA-960D-53BE7782741F}">
      <dsp:nvSpPr>
        <dsp:cNvPr id="0" name=""/>
        <dsp:cNvSpPr/>
      </dsp:nvSpPr>
      <dsp:spPr>
        <a:xfrm>
          <a:off x="9426211" y="2362516"/>
          <a:ext cx="1114726" cy="743151"/>
        </a:xfrm>
        <a:prstGeom prst="roundRect">
          <a:avLst>
            <a:gd name="adj" fmla="val 10000"/>
          </a:avLst>
        </a:prstGeom>
        <a:solidFill>
          <a:schemeClr val="bg2">
            <a:lumMod val="7500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 smtClean="0">
              <a:latin typeface="Segoe UI" panose="020B0502040204020203" pitchFamily="34" charset="0"/>
              <a:cs typeface="Segoe UI" panose="020B0502040204020203" pitchFamily="34" charset="0"/>
            </a:rPr>
            <a:t>Mammal</a:t>
          </a:r>
          <a:endParaRPr lang="hr-HR" sz="1600" kern="1200" dirty="0">
            <a:latin typeface="Segoe UI" panose="020B0502040204020203" pitchFamily="34" charset="0"/>
            <a:cs typeface="Segoe UI" panose="020B0502040204020203" pitchFamily="34" charset="0"/>
          </a:endParaRPr>
        </a:p>
      </dsp:txBody>
      <dsp:txXfrm>
        <a:off x="9447977" y="2384282"/>
        <a:ext cx="1071194" cy="699619"/>
      </dsp:txXfrm>
    </dsp:sp>
    <dsp:sp modelId="{FA12B2A5-B4E4-417A-8D82-A3AB86BF9449}">
      <dsp:nvSpPr>
        <dsp:cNvPr id="0" name=""/>
        <dsp:cNvSpPr/>
      </dsp:nvSpPr>
      <dsp:spPr>
        <a:xfrm>
          <a:off x="9259002" y="3105667"/>
          <a:ext cx="724572" cy="297260"/>
        </a:xfrm>
        <a:custGeom>
          <a:avLst/>
          <a:gdLst/>
          <a:ahLst/>
          <a:cxnLst/>
          <a:rect l="0" t="0" r="0" b="0"/>
          <a:pathLst>
            <a:path>
              <a:moveTo>
                <a:pt x="724572" y="0"/>
              </a:moveTo>
              <a:lnTo>
                <a:pt x="724572" y="148630"/>
              </a:lnTo>
              <a:lnTo>
                <a:pt x="0" y="148630"/>
              </a:lnTo>
              <a:lnTo>
                <a:pt x="0" y="297260"/>
              </a:lnTo>
            </a:path>
          </a:pathLst>
        </a:custGeom>
        <a:noFill/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FCEE1FD-6CD4-4CEC-B1EE-3EA05125A76D}">
      <dsp:nvSpPr>
        <dsp:cNvPr id="0" name=""/>
        <dsp:cNvSpPr/>
      </dsp:nvSpPr>
      <dsp:spPr>
        <a:xfrm>
          <a:off x="8701638" y="3402928"/>
          <a:ext cx="1114726" cy="743151"/>
        </a:xfrm>
        <a:prstGeom prst="roundRect">
          <a:avLst>
            <a:gd name="adj" fmla="val 10000"/>
          </a:avLst>
        </a:prstGeom>
        <a:solidFill>
          <a:schemeClr val="bg2">
            <a:lumMod val="9000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 smtClean="0">
              <a:latin typeface="Segoe UI" panose="020B0502040204020203" pitchFamily="34" charset="0"/>
              <a:cs typeface="Segoe UI" panose="020B0502040204020203" pitchFamily="34" charset="0"/>
            </a:rPr>
            <a:t>Bat</a:t>
          </a:r>
          <a:endParaRPr lang="hr-HR" sz="1600" kern="1200" dirty="0">
            <a:latin typeface="Segoe UI" panose="020B0502040204020203" pitchFamily="34" charset="0"/>
            <a:cs typeface="Segoe UI" panose="020B0502040204020203" pitchFamily="34" charset="0"/>
          </a:endParaRPr>
        </a:p>
      </dsp:txBody>
      <dsp:txXfrm>
        <a:off x="8723404" y="3424694"/>
        <a:ext cx="1071194" cy="699619"/>
      </dsp:txXfrm>
    </dsp:sp>
    <dsp:sp modelId="{93A30DB8-F877-45FA-A058-E194BDE8FA34}">
      <dsp:nvSpPr>
        <dsp:cNvPr id="0" name=""/>
        <dsp:cNvSpPr/>
      </dsp:nvSpPr>
      <dsp:spPr>
        <a:xfrm>
          <a:off x="9983574" y="3105667"/>
          <a:ext cx="724572" cy="29726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48630"/>
              </a:lnTo>
              <a:lnTo>
                <a:pt x="724572" y="148630"/>
              </a:lnTo>
              <a:lnTo>
                <a:pt x="724572" y="297260"/>
              </a:lnTo>
            </a:path>
          </a:pathLst>
        </a:custGeom>
        <a:noFill/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9AEFA53-90DA-4645-BD18-064D4E457C34}">
      <dsp:nvSpPr>
        <dsp:cNvPr id="0" name=""/>
        <dsp:cNvSpPr/>
      </dsp:nvSpPr>
      <dsp:spPr>
        <a:xfrm>
          <a:off x="10150783" y="3402928"/>
          <a:ext cx="1114726" cy="743151"/>
        </a:xfrm>
        <a:prstGeom prst="roundRect">
          <a:avLst>
            <a:gd name="adj" fmla="val 10000"/>
          </a:avLst>
        </a:prstGeom>
        <a:solidFill>
          <a:schemeClr val="bg2">
            <a:lumMod val="9000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 smtClean="0">
              <a:latin typeface="Segoe UI" panose="020B0502040204020203" pitchFamily="34" charset="0"/>
              <a:cs typeface="Segoe UI" panose="020B0502040204020203" pitchFamily="34" charset="0"/>
            </a:rPr>
            <a:t>Cow</a:t>
          </a:r>
          <a:endParaRPr lang="hr-HR" sz="1600" kern="1200" dirty="0">
            <a:latin typeface="Segoe UI" panose="020B0502040204020203" pitchFamily="34" charset="0"/>
            <a:cs typeface="Segoe UI" panose="020B0502040204020203" pitchFamily="34" charset="0"/>
          </a:endParaRPr>
        </a:p>
      </dsp:txBody>
      <dsp:txXfrm>
        <a:off x="10172549" y="3424694"/>
        <a:ext cx="1071194" cy="699619"/>
      </dsp:txXfrm>
    </dsp:sp>
    <dsp:sp modelId="{E951F01E-4BC7-4567-A2D3-42009BCD88EE}">
      <dsp:nvSpPr>
        <dsp:cNvPr id="0" name=""/>
        <dsp:cNvSpPr/>
      </dsp:nvSpPr>
      <dsp:spPr>
        <a:xfrm>
          <a:off x="12836143" y="2065256"/>
          <a:ext cx="91440" cy="297260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297260"/>
              </a:lnTo>
            </a:path>
          </a:pathLst>
        </a:custGeom>
        <a:noFill/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C38FF97-5BDA-44D7-8E61-DB0573C993B7}">
      <dsp:nvSpPr>
        <dsp:cNvPr id="0" name=""/>
        <dsp:cNvSpPr/>
      </dsp:nvSpPr>
      <dsp:spPr>
        <a:xfrm>
          <a:off x="12324500" y="2362516"/>
          <a:ext cx="1114726" cy="743151"/>
        </a:xfrm>
        <a:prstGeom prst="roundRect">
          <a:avLst>
            <a:gd name="adj" fmla="val 10000"/>
          </a:avLst>
        </a:prstGeom>
        <a:solidFill>
          <a:schemeClr val="accent6">
            <a:lumMod val="40000"/>
            <a:lumOff val="6000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 smtClean="0">
              <a:latin typeface="Segoe UI" panose="020B0502040204020203" pitchFamily="34" charset="0"/>
              <a:cs typeface="Segoe UI" panose="020B0502040204020203" pitchFamily="34" charset="0"/>
            </a:rPr>
            <a:t>Bird</a:t>
          </a:r>
          <a:endParaRPr lang="hr-HR" sz="1600" kern="1200" dirty="0">
            <a:latin typeface="Segoe UI" panose="020B0502040204020203" pitchFamily="34" charset="0"/>
            <a:cs typeface="Segoe UI" panose="020B0502040204020203" pitchFamily="34" charset="0"/>
          </a:endParaRPr>
        </a:p>
      </dsp:txBody>
      <dsp:txXfrm>
        <a:off x="12346266" y="2384282"/>
        <a:ext cx="1071194" cy="699619"/>
      </dsp:txXfrm>
    </dsp:sp>
    <dsp:sp modelId="{32A1857F-0BCA-40E8-AF99-B1B761FC40DD}">
      <dsp:nvSpPr>
        <dsp:cNvPr id="0" name=""/>
        <dsp:cNvSpPr/>
      </dsp:nvSpPr>
      <dsp:spPr>
        <a:xfrm>
          <a:off x="12157291" y="3105667"/>
          <a:ext cx="724572" cy="297260"/>
        </a:xfrm>
        <a:custGeom>
          <a:avLst/>
          <a:gdLst/>
          <a:ahLst/>
          <a:cxnLst/>
          <a:rect l="0" t="0" r="0" b="0"/>
          <a:pathLst>
            <a:path>
              <a:moveTo>
                <a:pt x="724572" y="0"/>
              </a:moveTo>
              <a:lnTo>
                <a:pt x="724572" y="148630"/>
              </a:lnTo>
              <a:lnTo>
                <a:pt x="0" y="148630"/>
              </a:lnTo>
              <a:lnTo>
                <a:pt x="0" y="297260"/>
              </a:lnTo>
            </a:path>
          </a:pathLst>
        </a:custGeom>
        <a:noFill/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9D373EA-C125-47BC-9336-14E76B86989F}">
      <dsp:nvSpPr>
        <dsp:cNvPr id="0" name=""/>
        <dsp:cNvSpPr/>
      </dsp:nvSpPr>
      <dsp:spPr>
        <a:xfrm>
          <a:off x="11599928" y="3402928"/>
          <a:ext cx="1114726" cy="743151"/>
        </a:xfrm>
        <a:prstGeom prst="roundRect">
          <a:avLst>
            <a:gd name="adj" fmla="val 10000"/>
          </a:avLst>
        </a:prstGeom>
        <a:solidFill>
          <a:schemeClr val="accent6">
            <a:lumMod val="20000"/>
            <a:lumOff val="8000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 smtClean="0">
              <a:latin typeface="Segoe UI" panose="020B0502040204020203" pitchFamily="34" charset="0"/>
              <a:cs typeface="Segoe UI" panose="020B0502040204020203" pitchFamily="34" charset="0"/>
            </a:rPr>
            <a:t>Eagle</a:t>
          </a:r>
          <a:endParaRPr lang="hr-HR" sz="1600" kern="1200" dirty="0">
            <a:latin typeface="Segoe UI" panose="020B0502040204020203" pitchFamily="34" charset="0"/>
            <a:cs typeface="Segoe UI" panose="020B0502040204020203" pitchFamily="34" charset="0"/>
          </a:endParaRPr>
        </a:p>
      </dsp:txBody>
      <dsp:txXfrm>
        <a:off x="11621694" y="3424694"/>
        <a:ext cx="1071194" cy="699619"/>
      </dsp:txXfrm>
    </dsp:sp>
    <dsp:sp modelId="{10BD98D0-A2A6-4D3A-90E2-E69BD67A006F}">
      <dsp:nvSpPr>
        <dsp:cNvPr id="0" name=""/>
        <dsp:cNvSpPr/>
      </dsp:nvSpPr>
      <dsp:spPr>
        <a:xfrm>
          <a:off x="12881863" y="3105667"/>
          <a:ext cx="724572" cy="29726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48630"/>
              </a:lnTo>
              <a:lnTo>
                <a:pt x="724572" y="148630"/>
              </a:lnTo>
              <a:lnTo>
                <a:pt x="724572" y="297260"/>
              </a:lnTo>
            </a:path>
          </a:pathLst>
        </a:custGeom>
        <a:noFill/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3DA77B8-ECBA-45E6-ACD6-BC555C306245}">
      <dsp:nvSpPr>
        <dsp:cNvPr id="0" name=""/>
        <dsp:cNvSpPr/>
      </dsp:nvSpPr>
      <dsp:spPr>
        <a:xfrm>
          <a:off x="13049072" y="3402928"/>
          <a:ext cx="1114726" cy="743151"/>
        </a:xfrm>
        <a:prstGeom prst="roundRect">
          <a:avLst>
            <a:gd name="adj" fmla="val 10000"/>
          </a:avLst>
        </a:prstGeom>
        <a:solidFill>
          <a:schemeClr val="accent6">
            <a:lumMod val="20000"/>
            <a:lumOff val="8000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 smtClean="0">
              <a:latin typeface="Segoe UI" panose="020B0502040204020203" pitchFamily="34" charset="0"/>
              <a:cs typeface="Segoe UI" panose="020B0502040204020203" pitchFamily="34" charset="0"/>
            </a:rPr>
            <a:t>Penguin</a:t>
          </a:r>
          <a:endParaRPr lang="hr-HR" sz="1600" kern="1200" dirty="0">
            <a:latin typeface="Segoe UI" panose="020B0502040204020203" pitchFamily="34" charset="0"/>
            <a:cs typeface="Segoe UI" panose="020B0502040204020203" pitchFamily="34" charset="0"/>
          </a:endParaRPr>
        </a:p>
      </dsp:txBody>
      <dsp:txXfrm>
        <a:off x="13070838" y="3424694"/>
        <a:ext cx="1071194" cy="699619"/>
      </dsp:txXfrm>
    </dsp:sp>
    <dsp:sp modelId="{576D2C1B-D229-4D00-A925-06931BCB9BE2}">
      <dsp:nvSpPr>
        <dsp:cNvPr id="0" name=""/>
        <dsp:cNvSpPr/>
      </dsp:nvSpPr>
      <dsp:spPr>
        <a:xfrm>
          <a:off x="12881863" y="2065256"/>
          <a:ext cx="2898289" cy="29726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48630"/>
              </a:lnTo>
              <a:lnTo>
                <a:pt x="2898289" y="148630"/>
              </a:lnTo>
              <a:lnTo>
                <a:pt x="2898289" y="297260"/>
              </a:lnTo>
            </a:path>
          </a:pathLst>
        </a:custGeom>
        <a:noFill/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3788B0-AA1E-4814-B8EB-7F1E1D039372}">
      <dsp:nvSpPr>
        <dsp:cNvPr id="0" name=""/>
        <dsp:cNvSpPr/>
      </dsp:nvSpPr>
      <dsp:spPr>
        <a:xfrm>
          <a:off x="15222789" y="2362516"/>
          <a:ext cx="1114726" cy="743151"/>
        </a:xfrm>
        <a:prstGeom prst="roundRect">
          <a:avLst>
            <a:gd name="adj" fmla="val 10000"/>
          </a:avLst>
        </a:prstGeom>
        <a:solidFill>
          <a:schemeClr val="accent3">
            <a:lumMod val="40000"/>
            <a:lumOff val="6000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 smtClean="0">
              <a:latin typeface="Segoe UI" panose="020B0502040204020203" pitchFamily="34" charset="0"/>
              <a:cs typeface="Segoe UI" panose="020B0502040204020203" pitchFamily="34" charset="0"/>
            </a:rPr>
            <a:t>Fish</a:t>
          </a:r>
          <a:endParaRPr lang="hr-HR" sz="1600" kern="1200" dirty="0">
            <a:latin typeface="Segoe UI" panose="020B0502040204020203" pitchFamily="34" charset="0"/>
            <a:cs typeface="Segoe UI" panose="020B0502040204020203" pitchFamily="34" charset="0"/>
          </a:endParaRPr>
        </a:p>
      </dsp:txBody>
      <dsp:txXfrm>
        <a:off x="15244555" y="2384282"/>
        <a:ext cx="1071194" cy="699619"/>
      </dsp:txXfrm>
    </dsp:sp>
    <dsp:sp modelId="{ED15BEF8-414E-47D2-8B41-9FB78DC65ECF}">
      <dsp:nvSpPr>
        <dsp:cNvPr id="0" name=""/>
        <dsp:cNvSpPr/>
      </dsp:nvSpPr>
      <dsp:spPr>
        <a:xfrm>
          <a:off x="15055580" y="3105667"/>
          <a:ext cx="724572" cy="297260"/>
        </a:xfrm>
        <a:custGeom>
          <a:avLst/>
          <a:gdLst/>
          <a:ahLst/>
          <a:cxnLst/>
          <a:rect l="0" t="0" r="0" b="0"/>
          <a:pathLst>
            <a:path>
              <a:moveTo>
                <a:pt x="724572" y="0"/>
              </a:moveTo>
              <a:lnTo>
                <a:pt x="724572" y="148630"/>
              </a:lnTo>
              <a:lnTo>
                <a:pt x="0" y="148630"/>
              </a:lnTo>
              <a:lnTo>
                <a:pt x="0" y="297260"/>
              </a:lnTo>
            </a:path>
          </a:pathLst>
        </a:custGeom>
        <a:noFill/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455FDA4-7F0D-49FF-AB3F-D4E021B41D5F}">
      <dsp:nvSpPr>
        <dsp:cNvPr id="0" name=""/>
        <dsp:cNvSpPr/>
      </dsp:nvSpPr>
      <dsp:spPr>
        <a:xfrm>
          <a:off x="14498217" y="3402928"/>
          <a:ext cx="1114726" cy="743151"/>
        </a:xfrm>
        <a:prstGeom prst="roundRect">
          <a:avLst>
            <a:gd name="adj" fmla="val 10000"/>
          </a:avLst>
        </a:prstGeom>
        <a:solidFill>
          <a:schemeClr val="accent3">
            <a:lumMod val="20000"/>
            <a:lumOff val="8000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 smtClean="0">
              <a:latin typeface="Segoe UI" panose="020B0502040204020203" pitchFamily="34" charset="0"/>
              <a:cs typeface="Segoe UI" panose="020B0502040204020203" pitchFamily="34" charset="0"/>
            </a:rPr>
            <a:t>Shark</a:t>
          </a:r>
          <a:endParaRPr lang="hr-HR" sz="1600" kern="1200" dirty="0">
            <a:latin typeface="Segoe UI" panose="020B0502040204020203" pitchFamily="34" charset="0"/>
            <a:cs typeface="Segoe UI" panose="020B0502040204020203" pitchFamily="34" charset="0"/>
          </a:endParaRPr>
        </a:p>
      </dsp:txBody>
      <dsp:txXfrm>
        <a:off x="14519983" y="3424694"/>
        <a:ext cx="1071194" cy="699619"/>
      </dsp:txXfrm>
    </dsp:sp>
    <dsp:sp modelId="{9E5A2967-D755-4354-A831-6C64758F69E8}">
      <dsp:nvSpPr>
        <dsp:cNvPr id="0" name=""/>
        <dsp:cNvSpPr/>
      </dsp:nvSpPr>
      <dsp:spPr>
        <a:xfrm>
          <a:off x="15780152" y="3105667"/>
          <a:ext cx="724572" cy="29726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48630"/>
              </a:lnTo>
              <a:lnTo>
                <a:pt x="724572" y="148630"/>
              </a:lnTo>
              <a:lnTo>
                <a:pt x="724572" y="297260"/>
              </a:lnTo>
            </a:path>
          </a:pathLst>
        </a:custGeom>
        <a:noFill/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2CDB003-DF18-4A1D-AD3B-818D0AD2E9CA}">
      <dsp:nvSpPr>
        <dsp:cNvPr id="0" name=""/>
        <dsp:cNvSpPr/>
      </dsp:nvSpPr>
      <dsp:spPr>
        <a:xfrm>
          <a:off x="15947361" y="3402928"/>
          <a:ext cx="1114726" cy="743151"/>
        </a:xfrm>
        <a:prstGeom prst="roundRect">
          <a:avLst>
            <a:gd name="adj" fmla="val 10000"/>
          </a:avLst>
        </a:prstGeom>
        <a:solidFill>
          <a:schemeClr val="accent3">
            <a:lumMod val="20000"/>
            <a:lumOff val="8000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 smtClean="0">
              <a:latin typeface="Segoe UI" panose="020B0502040204020203" pitchFamily="34" charset="0"/>
              <a:cs typeface="Segoe UI" panose="020B0502040204020203" pitchFamily="34" charset="0"/>
            </a:rPr>
            <a:t>Salmon</a:t>
          </a:r>
          <a:endParaRPr lang="hr-HR" sz="1600" kern="1200" dirty="0">
            <a:latin typeface="Segoe UI" panose="020B0502040204020203" pitchFamily="34" charset="0"/>
            <a:cs typeface="Segoe UI" panose="020B0502040204020203" pitchFamily="34" charset="0"/>
          </a:endParaRPr>
        </a:p>
      </dsp:txBody>
      <dsp:txXfrm>
        <a:off x="15969127" y="3424694"/>
        <a:ext cx="1071194" cy="699619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09717BE-16A1-4656-BA9D-7D9241C72F69}">
      <dsp:nvSpPr>
        <dsp:cNvPr id="0" name=""/>
        <dsp:cNvSpPr/>
      </dsp:nvSpPr>
      <dsp:spPr>
        <a:xfrm>
          <a:off x="7977066" y="281693"/>
          <a:ext cx="1114726" cy="743151"/>
        </a:xfrm>
        <a:prstGeom prst="roundRect">
          <a:avLst>
            <a:gd name="adj" fmla="val 10000"/>
          </a:avLst>
        </a:prstGeom>
        <a:solidFill>
          <a:schemeClr val="accent4">
            <a:lumMod val="7500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 smtClean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rPr>
            <a:t>Object</a:t>
          </a:r>
          <a:endParaRPr lang="hr-HR" sz="1600" kern="1200" dirty="0">
            <a:solidFill>
              <a:schemeClr val="bg1"/>
            </a:solidFill>
            <a:latin typeface="Segoe UI" panose="020B0502040204020203" pitchFamily="34" charset="0"/>
            <a:cs typeface="Segoe UI" panose="020B0502040204020203" pitchFamily="34" charset="0"/>
          </a:endParaRPr>
        </a:p>
      </dsp:txBody>
      <dsp:txXfrm>
        <a:off x="7998832" y="303459"/>
        <a:ext cx="1071194" cy="699619"/>
      </dsp:txXfrm>
    </dsp:sp>
    <dsp:sp modelId="{0F53A51F-00EB-4678-BAAF-6F9F1B1ED5BD}">
      <dsp:nvSpPr>
        <dsp:cNvPr id="0" name=""/>
        <dsp:cNvSpPr/>
      </dsp:nvSpPr>
      <dsp:spPr>
        <a:xfrm>
          <a:off x="4186996" y="1024844"/>
          <a:ext cx="4347433" cy="297260"/>
        </a:xfrm>
        <a:custGeom>
          <a:avLst/>
          <a:gdLst/>
          <a:ahLst/>
          <a:cxnLst/>
          <a:rect l="0" t="0" r="0" b="0"/>
          <a:pathLst>
            <a:path>
              <a:moveTo>
                <a:pt x="4347433" y="0"/>
              </a:moveTo>
              <a:lnTo>
                <a:pt x="4347433" y="148630"/>
              </a:lnTo>
              <a:lnTo>
                <a:pt x="0" y="148630"/>
              </a:lnTo>
              <a:lnTo>
                <a:pt x="0" y="297260"/>
              </a:lnTo>
            </a:path>
          </a:pathLst>
        </a:custGeom>
        <a:noFill/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6458BA2-D6BC-4988-A6D6-52258FDFB52E}">
      <dsp:nvSpPr>
        <dsp:cNvPr id="0" name=""/>
        <dsp:cNvSpPr/>
      </dsp:nvSpPr>
      <dsp:spPr>
        <a:xfrm>
          <a:off x="3629633" y="1322105"/>
          <a:ext cx="1114726" cy="743151"/>
        </a:xfrm>
        <a:prstGeom prst="roundRect">
          <a:avLst>
            <a:gd name="adj" fmla="val 10000"/>
          </a:avLst>
        </a:prstGeom>
        <a:solidFill>
          <a:schemeClr val="accent1">
            <a:lumMod val="60000"/>
            <a:lumOff val="4000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 smtClean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rPr>
            <a:t>Vehicle</a:t>
          </a:r>
          <a:endParaRPr lang="hr-HR" sz="1600" kern="1200" dirty="0">
            <a:solidFill>
              <a:schemeClr val="bg1"/>
            </a:solidFill>
            <a:latin typeface="Segoe UI" panose="020B0502040204020203" pitchFamily="34" charset="0"/>
            <a:cs typeface="Segoe UI" panose="020B0502040204020203" pitchFamily="34" charset="0"/>
          </a:endParaRPr>
        </a:p>
      </dsp:txBody>
      <dsp:txXfrm>
        <a:off x="3651399" y="1343871"/>
        <a:ext cx="1071194" cy="699619"/>
      </dsp:txXfrm>
    </dsp:sp>
    <dsp:sp modelId="{B8C534FB-5308-4595-A382-B47269D2D204}">
      <dsp:nvSpPr>
        <dsp:cNvPr id="0" name=""/>
        <dsp:cNvSpPr/>
      </dsp:nvSpPr>
      <dsp:spPr>
        <a:xfrm>
          <a:off x="1288707" y="2065256"/>
          <a:ext cx="2898289" cy="297260"/>
        </a:xfrm>
        <a:custGeom>
          <a:avLst/>
          <a:gdLst/>
          <a:ahLst/>
          <a:cxnLst/>
          <a:rect l="0" t="0" r="0" b="0"/>
          <a:pathLst>
            <a:path>
              <a:moveTo>
                <a:pt x="2898289" y="0"/>
              </a:moveTo>
              <a:lnTo>
                <a:pt x="2898289" y="148630"/>
              </a:lnTo>
              <a:lnTo>
                <a:pt x="0" y="148630"/>
              </a:lnTo>
              <a:lnTo>
                <a:pt x="0" y="297260"/>
              </a:lnTo>
            </a:path>
          </a:pathLst>
        </a:custGeom>
        <a:noFill/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62F64A6-63BC-4962-A538-004A5F1E3F71}">
      <dsp:nvSpPr>
        <dsp:cNvPr id="0" name=""/>
        <dsp:cNvSpPr/>
      </dsp:nvSpPr>
      <dsp:spPr>
        <a:xfrm>
          <a:off x="731343" y="2362516"/>
          <a:ext cx="1114726" cy="743151"/>
        </a:xfrm>
        <a:prstGeom prst="roundRect">
          <a:avLst>
            <a:gd name="adj" fmla="val 10000"/>
          </a:avLst>
        </a:prstGeom>
        <a:solidFill>
          <a:schemeClr val="accent2">
            <a:lumMod val="40000"/>
            <a:lumOff val="6000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 smtClean="0">
              <a:latin typeface="Segoe UI" panose="020B0502040204020203" pitchFamily="34" charset="0"/>
              <a:cs typeface="Segoe UI" panose="020B0502040204020203" pitchFamily="34" charset="0"/>
            </a:rPr>
            <a:t>Car</a:t>
          </a:r>
          <a:endParaRPr lang="hr-HR" sz="1600" kern="1200" dirty="0">
            <a:latin typeface="Segoe UI" panose="020B0502040204020203" pitchFamily="34" charset="0"/>
            <a:cs typeface="Segoe UI" panose="020B0502040204020203" pitchFamily="34" charset="0"/>
          </a:endParaRPr>
        </a:p>
      </dsp:txBody>
      <dsp:txXfrm>
        <a:off x="753109" y="2384282"/>
        <a:ext cx="1071194" cy="699619"/>
      </dsp:txXfrm>
    </dsp:sp>
    <dsp:sp modelId="{1517453B-D16A-449C-9867-2D6DC31F5D45}">
      <dsp:nvSpPr>
        <dsp:cNvPr id="0" name=""/>
        <dsp:cNvSpPr/>
      </dsp:nvSpPr>
      <dsp:spPr>
        <a:xfrm>
          <a:off x="564134" y="3105667"/>
          <a:ext cx="724572" cy="297260"/>
        </a:xfrm>
        <a:custGeom>
          <a:avLst/>
          <a:gdLst/>
          <a:ahLst/>
          <a:cxnLst/>
          <a:rect l="0" t="0" r="0" b="0"/>
          <a:pathLst>
            <a:path>
              <a:moveTo>
                <a:pt x="724572" y="0"/>
              </a:moveTo>
              <a:lnTo>
                <a:pt x="724572" y="148630"/>
              </a:lnTo>
              <a:lnTo>
                <a:pt x="0" y="148630"/>
              </a:lnTo>
              <a:lnTo>
                <a:pt x="0" y="297260"/>
              </a:lnTo>
            </a:path>
          </a:pathLst>
        </a:custGeom>
        <a:noFill/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89A1A82-B9C7-49F4-9303-30BF2F2376DD}">
      <dsp:nvSpPr>
        <dsp:cNvPr id="0" name=""/>
        <dsp:cNvSpPr/>
      </dsp:nvSpPr>
      <dsp:spPr>
        <a:xfrm>
          <a:off x="6771" y="3402928"/>
          <a:ext cx="1114726" cy="743151"/>
        </a:xfrm>
        <a:prstGeom prst="roundRect">
          <a:avLst>
            <a:gd name="adj" fmla="val 10000"/>
          </a:avLst>
        </a:prstGeom>
        <a:solidFill>
          <a:schemeClr val="accent2">
            <a:lumMod val="20000"/>
            <a:lumOff val="8000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 smtClean="0">
              <a:latin typeface="Segoe UI" panose="020B0502040204020203" pitchFamily="34" charset="0"/>
              <a:cs typeface="Segoe UI" panose="020B0502040204020203" pitchFamily="34" charset="0"/>
            </a:rPr>
            <a:t>SUV</a:t>
          </a:r>
          <a:endParaRPr lang="hr-HR" sz="1600" kern="1200" dirty="0">
            <a:latin typeface="Segoe UI" panose="020B0502040204020203" pitchFamily="34" charset="0"/>
            <a:cs typeface="Segoe UI" panose="020B0502040204020203" pitchFamily="34" charset="0"/>
          </a:endParaRPr>
        </a:p>
      </dsp:txBody>
      <dsp:txXfrm>
        <a:off x="28537" y="3424694"/>
        <a:ext cx="1071194" cy="699619"/>
      </dsp:txXfrm>
    </dsp:sp>
    <dsp:sp modelId="{5EAF9E59-3FE8-469E-AC07-DA381520815D}">
      <dsp:nvSpPr>
        <dsp:cNvPr id="0" name=""/>
        <dsp:cNvSpPr/>
      </dsp:nvSpPr>
      <dsp:spPr>
        <a:xfrm>
          <a:off x="1288707" y="3105667"/>
          <a:ext cx="724572" cy="29726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48630"/>
              </a:lnTo>
              <a:lnTo>
                <a:pt x="724572" y="148630"/>
              </a:lnTo>
              <a:lnTo>
                <a:pt x="724572" y="297260"/>
              </a:lnTo>
            </a:path>
          </a:pathLst>
        </a:custGeom>
        <a:noFill/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64FF39D-17A3-495D-BB64-A9F8C3F9CBAC}">
      <dsp:nvSpPr>
        <dsp:cNvPr id="0" name=""/>
        <dsp:cNvSpPr/>
      </dsp:nvSpPr>
      <dsp:spPr>
        <a:xfrm>
          <a:off x="1455916" y="3402928"/>
          <a:ext cx="1114726" cy="743151"/>
        </a:xfrm>
        <a:prstGeom prst="roundRect">
          <a:avLst>
            <a:gd name="adj" fmla="val 10000"/>
          </a:avLst>
        </a:prstGeom>
        <a:solidFill>
          <a:schemeClr val="accent2">
            <a:lumMod val="20000"/>
            <a:lumOff val="8000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 smtClean="0">
              <a:latin typeface="Segoe UI" panose="020B0502040204020203" pitchFamily="34" charset="0"/>
              <a:cs typeface="Segoe UI" panose="020B0502040204020203" pitchFamily="34" charset="0"/>
            </a:rPr>
            <a:t>Compact</a:t>
          </a:r>
          <a:endParaRPr lang="hr-HR" sz="1600" kern="1200" dirty="0">
            <a:latin typeface="Segoe UI" panose="020B0502040204020203" pitchFamily="34" charset="0"/>
            <a:cs typeface="Segoe UI" panose="020B0502040204020203" pitchFamily="34" charset="0"/>
          </a:endParaRPr>
        </a:p>
      </dsp:txBody>
      <dsp:txXfrm>
        <a:off x="1477682" y="3424694"/>
        <a:ext cx="1071194" cy="699619"/>
      </dsp:txXfrm>
    </dsp:sp>
    <dsp:sp modelId="{0921621E-C675-4EA5-901C-85EBE208B217}">
      <dsp:nvSpPr>
        <dsp:cNvPr id="0" name=""/>
        <dsp:cNvSpPr/>
      </dsp:nvSpPr>
      <dsp:spPr>
        <a:xfrm>
          <a:off x="4141276" y="2065256"/>
          <a:ext cx="91440" cy="297260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297260"/>
              </a:lnTo>
            </a:path>
          </a:pathLst>
        </a:custGeom>
        <a:noFill/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4A64238-DEF8-4170-8DD0-A7B92065A502}">
      <dsp:nvSpPr>
        <dsp:cNvPr id="0" name=""/>
        <dsp:cNvSpPr/>
      </dsp:nvSpPr>
      <dsp:spPr>
        <a:xfrm>
          <a:off x="3629633" y="2362516"/>
          <a:ext cx="1114726" cy="743151"/>
        </a:xfrm>
        <a:prstGeom prst="roundRect">
          <a:avLst>
            <a:gd name="adj" fmla="val 10000"/>
          </a:avLst>
        </a:prstGeom>
        <a:solidFill>
          <a:schemeClr val="accent1">
            <a:lumMod val="40000"/>
            <a:lumOff val="6000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 smtClean="0">
              <a:latin typeface="Segoe UI" panose="020B0502040204020203" pitchFamily="34" charset="0"/>
              <a:cs typeface="Segoe UI" panose="020B0502040204020203" pitchFamily="34" charset="0"/>
            </a:rPr>
            <a:t>Boat</a:t>
          </a:r>
          <a:endParaRPr lang="hr-HR" sz="1600" kern="1200" dirty="0">
            <a:latin typeface="Segoe UI" panose="020B0502040204020203" pitchFamily="34" charset="0"/>
            <a:cs typeface="Segoe UI" panose="020B0502040204020203" pitchFamily="34" charset="0"/>
          </a:endParaRPr>
        </a:p>
      </dsp:txBody>
      <dsp:txXfrm>
        <a:off x="3651399" y="2384282"/>
        <a:ext cx="1071194" cy="699619"/>
      </dsp:txXfrm>
    </dsp:sp>
    <dsp:sp modelId="{9AB9FDEE-3E15-4E76-A438-2C2A217E6B05}">
      <dsp:nvSpPr>
        <dsp:cNvPr id="0" name=""/>
        <dsp:cNvSpPr/>
      </dsp:nvSpPr>
      <dsp:spPr>
        <a:xfrm>
          <a:off x="3462424" y="3105667"/>
          <a:ext cx="724572" cy="297260"/>
        </a:xfrm>
        <a:custGeom>
          <a:avLst/>
          <a:gdLst/>
          <a:ahLst/>
          <a:cxnLst/>
          <a:rect l="0" t="0" r="0" b="0"/>
          <a:pathLst>
            <a:path>
              <a:moveTo>
                <a:pt x="724572" y="0"/>
              </a:moveTo>
              <a:lnTo>
                <a:pt x="724572" y="148630"/>
              </a:lnTo>
              <a:lnTo>
                <a:pt x="0" y="148630"/>
              </a:lnTo>
              <a:lnTo>
                <a:pt x="0" y="297260"/>
              </a:lnTo>
            </a:path>
          </a:pathLst>
        </a:custGeom>
        <a:noFill/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5450A9A-5A1B-4099-B88A-854E5FB29498}">
      <dsp:nvSpPr>
        <dsp:cNvPr id="0" name=""/>
        <dsp:cNvSpPr/>
      </dsp:nvSpPr>
      <dsp:spPr>
        <a:xfrm>
          <a:off x="2905060" y="3402928"/>
          <a:ext cx="1114726" cy="743151"/>
        </a:xfrm>
        <a:prstGeom prst="roundRect">
          <a:avLst>
            <a:gd name="adj" fmla="val 10000"/>
          </a:avLst>
        </a:prstGeom>
        <a:solidFill>
          <a:schemeClr val="accent1">
            <a:lumMod val="20000"/>
            <a:lumOff val="8000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 smtClean="0">
              <a:latin typeface="Segoe UI" panose="020B0502040204020203" pitchFamily="34" charset="0"/>
              <a:cs typeface="Segoe UI" panose="020B0502040204020203" pitchFamily="34" charset="0"/>
            </a:rPr>
            <a:t>Yacht</a:t>
          </a:r>
          <a:endParaRPr lang="hr-HR" sz="1600" kern="1200" dirty="0">
            <a:latin typeface="Segoe UI" panose="020B0502040204020203" pitchFamily="34" charset="0"/>
            <a:cs typeface="Segoe UI" panose="020B0502040204020203" pitchFamily="34" charset="0"/>
          </a:endParaRPr>
        </a:p>
      </dsp:txBody>
      <dsp:txXfrm>
        <a:off x="2926826" y="3424694"/>
        <a:ext cx="1071194" cy="699619"/>
      </dsp:txXfrm>
    </dsp:sp>
    <dsp:sp modelId="{399B160D-ABA4-4CED-9B3D-5226B320DF85}">
      <dsp:nvSpPr>
        <dsp:cNvPr id="0" name=""/>
        <dsp:cNvSpPr/>
      </dsp:nvSpPr>
      <dsp:spPr>
        <a:xfrm>
          <a:off x="4186996" y="3105667"/>
          <a:ext cx="724572" cy="29726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48630"/>
              </a:lnTo>
              <a:lnTo>
                <a:pt x="724572" y="148630"/>
              </a:lnTo>
              <a:lnTo>
                <a:pt x="724572" y="297260"/>
              </a:lnTo>
            </a:path>
          </a:pathLst>
        </a:custGeom>
        <a:noFill/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016728A-788C-49BA-9A23-A179A204E4DD}">
      <dsp:nvSpPr>
        <dsp:cNvPr id="0" name=""/>
        <dsp:cNvSpPr/>
      </dsp:nvSpPr>
      <dsp:spPr>
        <a:xfrm>
          <a:off x="4354205" y="3402928"/>
          <a:ext cx="1114726" cy="743151"/>
        </a:xfrm>
        <a:prstGeom prst="roundRect">
          <a:avLst>
            <a:gd name="adj" fmla="val 10000"/>
          </a:avLst>
        </a:prstGeom>
        <a:solidFill>
          <a:schemeClr val="accent1">
            <a:lumMod val="20000"/>
            <a:lumOff val="8000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 smtClean="0">
              <a:latin typeface="Segoe UI" panose="020B0502040204020203" pitchFamily="34" charset="0"/>
              <a:cs typeface="Segoe UI" panose="020B0502040204020203" pitchFamily="34" charset="0"/>
            </a:rPr>
            <a:t>Freighter</a:t>
          </a:r>
          <a:endParaRPr lang="hr-HR" sz="1600" kern="1200" dirty="0">
            <a:latin typeface="Segoe UI" panose="020B0502040204020203" pitchFamily="34" charset="0"/>
            <a:cs typeface="Segoe UI" panose="020B0502040204020203" pitchFamily="34" charset="0"/>
          </a:endParaRPr>
        </a:p>
      </dsp:txBody>
      <dsp:txXfrm>
        <a:off x="4375971" y="3424694"/>
        <a:ext cx="1071194" cy="699619"/>
      </dsp:txXfrm>
    </dsp:sp>
    <dsp:sp modelId="{FB885237-DC19-4E7A-9D6B-2D077678F346}">
      <dsp:nvSpPr>
        <dsp:cNvPr id="0" name=""/>
        <dsp:cNvSpPr/>
      </dsp:nvSpPr>
      <dsp:spPr>
        <a:xfrm>
          <a:off x="4186996" y="2065256"/>
          <a:ext cx="2898289" cy="29726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48630"/>
              </a:lnTo>
              <a:lnTo>
                <a:pt x="2898289" y="148630"/>
              </a:lnTo>
              <a:lnTo>
                <a:pt x="2898289" y="297260"/>
              </a:lnTo>
            </a:path>
          </a:pathLst>
        </a:custGeom>
        <a:noFill/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A56E619-B97E-44DA-BFCE-882190039172}">
      <dsp:nvSpPr>
        <dsp:cNvPr id="0" name=""/>
        <dsp:cNvSpPr/>
      </dsp:nvSpPr>
      <dsp:spPr>
        <a:xfrm>
          <a:off x="6527922" y="2362516"/>
          <a:ext cx="1114726" cy="743151"/>
        </a:xfrm>
        <a:prstGeom prst="roundRect">
          <a:avLst>
            <a:gd name="adj" fmla="val 10000"/>
          </a:avLst>
        </a:prstGeom>
        <a:solidFill>
          <a:schemeClr val="bg1">
            <a:lumMod val="7500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 smtClean="0">
              <a:latin typeface="Segoe UI" panose="020B0502040204020203" pitchFamily="34" charset="0"/>
              <a:cs typeface="Segoe UI" panose="020B0502040204020203" pitchFamily="34" charset="0"/>
            </a:rPr>
            <a:t>Airplane</a:t>
          </a:r>
          <a:endParaRPr lang="hr-HR" sz="1600" kern="1200" dirty="0">
            <a:latin typeface="Segoe UI" panose="020B0502040204020203" pitchFamily="34" charset="0"/>
            <a:cs typeface="Segoe UI" panose="020B0502040204020203" pitchFamily="34" charset="0"/>
          </a:endParaRPr>
        </a:p>
      </dsp:txBody>
      <dsp:txXfrm>
        <a:off x="6549688" y="2384282"/>
        <a:ext cx="1071194" cy="699619"/>
      </dsp:txXfrm>
    </dsp:sp>
    <dsp:sp modelId="{B1322AC1-DE40-4BAD-9570-193105A84EC9}">
      <dsp:nvSpPr>
        <dsp:cNvPr id="0" name=""/>
        <dsp:cNvSpPr/>
      </dsp:nvSpPr>
      <dsp:spPr>
        <a:xfrm>
          <a:off x="6360713" y="3105667"/>
          <a:ext cx="724572" cy="297260"/>
        </a:xfrm>
        <a:custGeom>
          <a:avLst/>
          <a:gdLst/>
          <a:ahLst/>
          <a:cxnLst/>
          <a:rect l="0" t="0" r="0" b="0"/>
          <a:pathLst>
            <a:path>
              <a:moveTo>
                <a:pt x="724572" y="0"/>
              </a:moveTo>
              <a:lnTo>
                <a:pt x="724572" y="148630"/>
              </a:lnTo>
              <a:lnTo>
                <a:pt x="0" y="148630"/>
              </a:lnTo>
              <a:lnTo>
                <a:pt x="0" y="297260"/>
              </a:lnTo>
            </a:path>
          </a:pathLst>
        </a:custGeom>
        <a:noFill/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C3BAF1D-3F87-4098-992F-FD16D70AFE7E}">
      <dsp:nvSpPr>
        <dsp:cNvPr id="0" name=""/>
        <dsp:cNvSpPr/>
      </dsp:nvSpPr>
      <dsp:spPr>
        <a:xfrm>
          <a:off x="5803349" y="3402928"/>
          <a:ext cx="1114726" cy="743151"/>
        </a:xfrm>
        <a:prstGeom prst="roundRect">
          <a:avLst>
            <a:gd name="adj" fmla="val 10000"/>
          </a:avLst>
        </a:prstGeom>
        <a:solidFill>
          <a:schemeClr val="bg1">
            <a:lumMod val="8500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 smtClean="0">
              <a:latin typeface="Segoe UI" panose="020B0502040204020203" pitchFamily="34" charset="0"/>
              <a:cs typeface="Segoe UI" panose="020B0502040204020203" pitchFamily="34" charset="0"/>
            </a:rPr>
            <a:t>Jet</a:t>
          </a:r>
          <a:endParaRPr lang="hr-HR" sz="1600" kern="1200" dirty="0">
            <a:latin typeface="Segoe UI" panose="020B0502040204020203" pitchFamily="34" charset="0"/>
            <a:cs typeface="Segoe UI" panose="020B0502040204020203" pitchFamily="34" charset="0"/>
          </a:endParaRPr>
        </a:p>
      </dsp:txBody>
      <dsp:txXfrm>
        <a:off x="5825115" y="3424694"/>
        <a:ext cx="1071194" cy="699619"/>
      </dsp:txXfrm>
    </dsp:sp>
    <dsp:sp modelId="{A6C134B7-2F2D-4E62-9293-3C625C7B9C70}">
      <dsp:nvSpPr>
        <dsp:cNvPr id="0" name=""/>
        <dsp:cNvSpPr/>
      </dsp:nvSpPr>
      <dsp:spPr>
        <a:xfrm>
          <a:off x="7085285" y="3105667"/>
          <a:ext cx="724572" cy="29726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48630"/>
              </a:lnTo>
              <a:lnTo>
                <a:pt x="724572" y="148630"/>
              </a:lnTo>
              <a:lnTo>
                <a:pt x="724572" y="297260"/>
              </a:lnTo>
            </a:path>
          </a:pathLst>
        </a:custGeom>
        <a:noFill/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6200811-0BB8-4348-9602-F2F8DF5603FC}">
      <dsp:nvSpPr>
        <dsp:cNvPr id="0" name=""/>
        <dsp:cNvSpPr/>
      </dsp:nvSpPr>
      <dsp:spPr>
        <a:xfrm>
          <a:off x="7252494" y="3402928"/>
          <a:ext cx="1114726" cy="743151"/>
        </a:xfrm>
        <a:prstGeom prst="roundRect">
          <a:avLst>
            <a:gd name="adj" fmla="val 10000"/>
          </a:avLst>
        </a:prstGeom>
        <a:solidFill>
          <a:schemeClr val="bg1">
            <a:lumMod val="8500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 smtClean="0">
              <a:latin typeface="Segoe UI" panose="020B0502040204020203" pitchFamily="34" charset="0"/>
              <a:cs typeface="Segoe UI" panose="020B0502040204020203" pitchFamily="34" charset="0"/>
            </a:rPr>
            <a:t>Turboprop</a:t>
          </a:r>
          <a:endParaRPr lang="hr-HR" sz="1600" kern="1200" dirty="0">
            <a:latin typeface="Segoe UI" panose="020B0502040204020203" pitchFamily="34" charset="0"/>
            <a:cs typeface="Segoe UI" panose="020B0502040204020203" pitchFamily="34" charset="0"/>
          </a:endParaRPr>
        </a:p>
      </dsp:txBody>
      <dsp:txXfrm>
        <a:off x="7274260" y="3424694"/>
        <a:ext cx="1071194" cy="699619"/>
      </dsp:txXfrm>
    </dsp:sp>
    <dsp:sp modelId="{F82F4A73-5F9D-451F-84C7-E89A5D30E878}">
      <dsp:nvSpPr>
        <dsp:cNvPr id="0" name=""/>
        <dsp:cNvSpPr/>
      </dsp:nvSpPr>
      <dsp:spPr>
        <a:xfrm>
          <a:off x="8534429" y="1024844"/>
          <a:ext cx="4347433" cy="29726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48630"/>
              </a:lnTo>
              <a:lnTo>
                <a:pt x="4347433" y="148630"/>
              </a:lnTo>
              <a:lnTo>
                <a:pt x="4347433" y="297260"/>
              </a:lnTo>
            </a:path>
          </a:pathLst>
        </a:custGeom>
        <a:noFill/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0294262-26B0-4AA7-AF68-7F97F7AE23D7}">
      <dsp:nvSpPr>
        <dsp:cNvPr id="0" name=""/>
        <dsp:cNvSpPr/>
      </dsp:nvSpPr>
      <dsp:spPr>
        <a:xfrm>
          <a:off x="12324500" y="1322105"/>
          <a:ext cx="1114726" cy="743151"/>
        </a:xfrm>
        <a:prstGeom prst="roundRect">
          <a:avLst>
            <a:gd name="adj" fmla="val 10000"/>
          </a:avLst>
        </a:prstGeom>
        <a:solidFill>
          <a:schemeClr val="bg2">
            <a:lumMod val="5000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 smtClean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rPr>
            <a:t>Animal</a:t>
          </a:r>
          <a:endParaRPr lang="hr-HR" sz="1600" kern="1200" dirty="0">
            <a:solidFill>
              <a:schemeClr val="bg1"/>
            </a:solidFill>
            <a:latin typeface="Segoe UI" panose="020B0502040204020203" pitchFamily="34" charset="0"/>
            <a:cs typeface="Segoe UI" panose="020B0502040204020203" pitchFamily="34" charset="0"/>
          </a:endParaRPr>
        </a:p>
      </dsp:txBody>
      <dsp:txXfrm>
        <a:off x="12346266" y="1343871"/>
        <a:ext cx="1071194" cy="699619"/>
      </dsp:txXfrm>
    </dsp:sp>
    <dsp:sp modelId="{C697566A-0FE7-4BC4-A239-0A48A900CEFB}">
      <dsp:nvSpPr>
        <dsp:cNvPr id="0" name=""/>
        <dsp:cNvSpPr/>
      </dsp:nvSpPr>
      <dsp:spPr>
        <a:xfrm>
          <a:off x="9983574" y="2065256"/>
          <a:ext cx="2898289" cy="297260"/>
        </a:xfrm>
        <a:custGeom>
          <a:avLst/>
          <a:gdLst/>
          <a:ahLst/>
          <a:cxnLst/>
          <a:rect l="0" t="0" r="0" b="0"/>
          <a:pathLst>
            <a:path>
              <a:moveTo>
                <a:pt x="2898289" y="0"/>
              </a:moveTo>
              <a:lnTo>
                <a:pt x="2898289" y="148630"/>
              </a:lnTo>
              <a:lnTo>
                <a:pt x="0" y="148630"/>
              </a:lnTo>
              <a:lnTo>
                <a:pt x="0" y="297260"/>
              </a:lnTo>
            </a:path>
          </a:pathLst>
        </a:custGeom>
        <a:noFill/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3CAD972-E4B6-45CA-960D-53BE7782741F}">
      <dsp:nvSpPr>
        <dsp:cNvPr id="0" name=""/>
        <dsp:cNvSpPr/>
      </dsp:nvSpPr>
      <dsp:spPr>
        <a:xfrm>
          <a:off x="9426211" y="2362516"/>
          <a:ext cx="1114726" cy="743151"/>
        </a:xfrm>
        <a:prstGeom prst="roundRect">
          <a:avLst>
            <a:gd name="adj" fmla="val 10000"/>
          </a:avLst>
        </a:prstGeom>
        <a:solidFill>
          <a:schemeClr val="bg2">
            <a:lumMod val="7500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 smtClean="0">
              <a:latin typeface="Segoe UI" panose="020B0502040204020203" pitchFamily="34" charset="0"/>
              <a:cs typeface="Segoe UI" panose="020B0502040204020203" pitchFamily="34" charset="0"/>
            </a:rPr>
            <a:t>Mammal</a:t>
          </a:r>
          <a:endParaRPr lang="hr-HR" sz="1600" kern="1200" dirty="0">
            <a:latin typeface="Segoe UI" panose="020B0502040204020203" pitchFamily="34" charset="0"/>
            <a:cs typeface="Segoe UI" panose="020B0502040204020203" pitchFamily="34" charset="0"/>
          </a:endParaRPr>
        </a:p>
      </dsp:txBody>
      <dsp:txXfrm>
        <a:off x="9447977" y="2384282"/>
        <a:ext cx="1071194" cy="699619"/>
      </dsp:txXfrm>
    </dsp:sp>
    <dsp:sp modelId="{FA12B2A5-B4E4-417A-8D82-A3AB86BF9449}">
      <dsp:nvSpPr>
        <dsp:cNvPr id="0" name=""/>
        <dsp:cNvSpPr/>
      </dsp:nvSpPr>
      <dsp:spPr>
        <a:xfrm>
          <a:off x="9259002" y="3105667"/>
          <a:ext cx="724572" cy="297260"/>
        </a:xfrm>
        <a:custGeom>
          <a:avLst/>
          <a:gdLst/>
          <a:ahLst/>
          <a:cxnLst/>
          <a:rect l="0" t="0" r="0" b="0"/>
          <a:pathLst>
            <a:path>
              <a:moveTo>
                <a:pt x="724572" y="0"/>
              </a:moveTo>
              <a:lnTo>
                <a:pt x="724572" y="148630"/>
              </a:lnTo>
              <a:lnTo>
                <a:pt x="0" y="148630"/>
              </a:lnTo>
              <a:lnTo>
                <a:pt x="0" y="297260"/>
              </a:lnTo>
            </a:path>
          </a:pathLst>
        </a:custGeom>
        <a:noFill/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FCEE1FD-6CD4-4CEC-B1EE-3EA05125A76D}">
      <dsp:nvSpPr>
        <dsp:cNvPr id="0" name=""/>
        <dsp:cNvSpPr/>
      </dsp:nvSpPr>
      <dsp:spPr>
        <a:xfrm>
          <a:off x="8701638" y="3402928"/>
          <a:ext cx="1114726" cy="743151"/>
        </a:xfrm>
        <a:prstGeom prst="roundRect">
          <a:avLst>
            <a:gd name="adj" fmla="val 10000"/>
          </a:avLst>
        </a:prstGeom>
        <a:solidFill>
          <a:schemeClr val="bg2">
            <a:lumMod val="9000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 smtClean="0">
              <a:latin typeface="Segoe UI" panose="020B0502040204020203" pitchFamily="34" charset="0"/>
              <a:cs typeface="Segoe UI" panose="020B0502040204020203" pitchFamily="34" charset="0"/>
            </a:rPr>
            <a:t>Bat</a:t>
          </a:r>
          <a:endParaRPr lang="hr-HR" sz="1600" kern="1200" dirty="0">
            <a:latin typeface="Segoe UI" panose="020B0502040204020203" pitchFamily="34" charset="0"/>
            <a:cs typeface="Segoe UI" panose="020B0502040204020203" pitchFamily="34" charset="0"/>
          </a:endParaRPr>
        </a:p>
      </dsp:txBody>
      <dsp:txXfrm>
        <a:off x="8723404" y="3424694"/>
        <a:ext cx="1071194" cy="699619"/>
      </dsp:txXfrm>
    </dsp:sp>
    <dsp:sp modelId="{93A30DB8-F877-45FA-A058-E194BDE8FA34}">
      <dsp:nvSpPr>
        <dsp:cNvPr id="0" name=""/>
        <dsp:cNvSpPr/>
      </dsp:nvSpPr>
      <dsp:spPr>
        <a:xfrm>
          <a:off x="9983574" y="3105667"/>
          <a:ext cx="724572" cy="29726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48630"/>
              </a:lnTo>
              <a:lnTo>
                <a:pt x="724572" y="148630"/>
              </a:lnTo>
              <a:lnTo>
                <a:pt x="724572" y="297260"/>
              </a:lnTo>
            </a:path>
          </a:pathLst>
        </a:custGeom>
        <a:noFill/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9AEFA53-90DA-4645-BD18-064D4E457C34}">
      <dsp:nvSpPr>
        <dsp:cNvPr id="0" name=""/>
        <dsp:cNvSpPr/>
      </dsp:nvSpPr>
      <dsp:spPr>
        <a:xfrm>
          <a:off x="10150783" y="3402928"/>
          <a:ext cx="1114726" cy="743151"/>
        </a:xfrm>
        <a:prstGeom prst="roundRect">
          <a:avLst>
            <a:gd name="adj" fmla="val 10000"/>
          </a:avLst>
        </a:prstGeom>
        <a:solidFill>
          <a:schemeClr val="bg2">
            <a:lumMod val="9000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 smtClean="0">
              <a:latin typeface="Segoe UI" panose="020B0502040204020203" pitchFamily="34" charset="0"/>
              <a:cs typeface="Segoe UI" panose="020B0502040204020203" pitchFamily="34" charset="0"/>
            </a:rPr>
            <a:t>Cow</a:t>
          </a:r>
          <a:endParaRPr lang="hr-HR" sz="1600" kern="1200" dirty="0">
            <a:latin typeface="Segoe UI" panose="020B0502040204020203" pitchFamily="34" charset="0"/>
            <a:cs typeface="Segoe UI" panose="020B0502040204020203" pitchFamily="34" charset="0"/>
          </a:endParaRPr>
        </a:p>
      </dsp:txBody>
      <dsp:txXfrm>
        <a:off x="10172549" y="3424694"/>
        <a:ext cx="1071194" cy="699619"/>
      </dsp:txXfrm>
    </dsp:sp>
    <dsp:sp modelId="{E951F01E-4BC7-4567-A2D3-42009BCD88EE}">
      <dsp:nvSpPr>
        <dsp:cNvPr id="0" name=""/>
        <dsp:cNvSpPr/>
      </dsp:nvSpPr>
      <dsp:spPr>
        <a:xfrm>
          <a:off x="12836143" y="2065256"/>
          <a:ext cx="91440" cy="297260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297260"/>
              </a:lnTo>
            </a:path>
          </a:pathLst>
        </a:custGeom>
        <a:noFill/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C38FF97-5BDA-44D7-8E61-DB0573C993B7}">
      <dsp:nvSpPr>
        <dsp:cNvPr id="0" name=""/>
        <dsp:cNvSpPr/>
      </dsp:nvSpPr>
      <dsp:spPr>
        <a:xfrm>
          <a:off x="12324500" y="2362516"/>
          <a:ext cx="1114726" cy="743151"/>
        </a:xfrm>
        <a:prstGeom prst="roundRect">
          <a:avLst>
            <a:gd name="adj" fmla="val 10000"/>
          </a:avLst>
        </a:prstGeom>
        <a:solidFill>
          <a:schemeClr val="accent6">
            <a:lumMod val="40000"/>
            <a:lumOff val="6000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 smtClean="0">
              <a:latin typeface="Segoe UI" panose="020B0502040204020203" pitchFamily="34" charset="0"/>
              <a:cs typeface="Segoe UI" panose="020B0502040204020203" pitchFamily="34" charset="0"/>
            </a:rPr>
            <a:t>Bird</a:t>
          </a:r>
          <a:endParaRPr lang="hr-HR" sz="1600" kern="1200" dirty="0">
            <a:latin typeface="Segoe UI" panose="020B0502040204020203" pitchFamily="34" charset="0"/>
            <a:cs typeface="Segoe UI" panose="020B0502040204020203" pitchFamily="34" charset="0"/>
          </a:endParaRPr>
        </a:p>
      </dsp:txBody>
      <dsp:txXfrm>
        <a:off x="12346266" y="2384282"/>
        <a:ext cx="1071194" cy="699619"/>
      </dsp:txXfrm>
    </dsp:sp>
    <dsp:sp modelId="{32A1857F-0BCA-40E8-AF99-B1B761FC40DD}">
      <dsp:nvSpPr>
        <dsp:cNvPr id="0" name=""/>
        <dsp:cNvSpPr/>
      </dsp:nvSpPr>
      <dsp:spPr>
        <a:xfrm>
          <a:off x="12157291" y="3105667"/>
          <a:ext cx="724572" cy="297260"/>
        </a:xfrm>
        <a:custGeom>
          <a:avLst/>
          <a:gdLst/>
          <a:ahLst/>
          <a:cxnLst/>
          <a:rect l="0" t="0" r="0" b="0"/>
          <a:pathLst>
            <a:path>
              <a:moveTo>
                <a:pt x="724572" y="0"/>
              </a:moveTo>
              <a:lnTo>
                <a:pt x="724572" y="148630"/>
              </a:lnTo>
              <a:lnTo>
                <a:pt x="0" y="148630"/>
              </a:lnTo>
              <a:lnTo>
                <a:pt x="0" y="297260"/>
              </a:lnTo>
            </a:path>
          </a:pathLst>
        </a:custGeom>
        <a:noFill/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9D373EA-C125-47BC-9336-14E76B86989F}">
      <dsp:nvSpPr>
        <dsp:cNvPr id="0" name=""/>
        <dsp:cNvSpPr/>
      </dsp:nvSpPr>
      <dsp:spPr>
        <a:xfrm>
          <a:off x="11599928" y="3402928"/>
          <a:ext cx="1114726" cy="743151"/>
        </a:xfrm>
        <a:prstGeom prst="roundRect">
          <a:avLst>
            <a:gd name="adj" fmla="val 10000"/>
          </a:avLst>
        </a:prstGeom>
        <a:solidFill>
          <a:schemeClr val="accent6">
            <a:lumMod val="20000"/>
            <a:lumOff val="8000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 smtClean="0">
              <a:latin typeface="Segoe UI" panose="020B0502040204020203" pitchFamily="34" charset="0"/>
              <a:cs typeface="Segoe UI" panose="020B0502040204020203" pitchFamily="34" charset="0"/>
            </a:rPr>
            <a:t>Eagle</a:t>
          </a:r>
          <a:endParaRPr lang="hr-HR" sz="1600" kern="1200" dirty="0">
            <a:latin typeface="Segoe UI" panose="020B0502040204020203" pitchFamily="34" charset="0"/>
            <a:cs typeface="Segoe UI" panose="020B0502040204020203" pitchFamily="34" charset="0"/>
          </a:endParaRPr>
        </a:p>
      </dsp:txBody>
      <dsp:txXfrm>
        <a:off x="11621694" y="3424694"/>
        <a:ext cx="1071194" cy="699619"/>
      </dsp:txXfrm>
    </dsp:sp>
    <dsp:sp modelId="{10BD98D0-A2A6-4D3A-90E2-E69BD67A006F}">
      <dsp:nvSpPr>
        <dsp:cNvPr id="0" name=""/>
        <dsp:cNvSpPr/>
      </dsp:nvSpPr>
      <dsp:spPr>
        <a:xfrm>
          <a:off x="12881863" y="3105667"/>
          <a:ext cx="724572" cy="29726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48630"/>
              </a:lnTo>
              <a:lnTo>
                <a:pt x="724572" y="148630"/>
              </a:lnTo>
              <a:lnTo>
                <a:pt x="724572" y="297260"/>
              </a:lnTo>
            </a:path>
          </a:pathLst>
        </a:custGeom>
        <a:noFill/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3DA77B8-ECBA-45E6-ACD6-BC555C306245}">
      <dsp:nvSpPr>
        <dsp:cNvPr id="0" name=""/>
        <dsp:cNvSpPr/>
      </dsp:nvSpPr>
      <dsp:spPr>
        <a:xfrm>
          <a:off x="13049072" y="3402928"/>
          <a:ext cx="1114726" cy="743151"/>
        </a:xfrm>
        <a:prstGeom prst="roundRect">
          <a:avLst>
            <a:gd name="adj" fmla="val 10000"/>
          </a:avLst>
        </a:prstGeom>
        <a:solidFill>
          <a:schemeClr val="accent6">
            <a:lumMod val="20000"/>
            <a:lumOff val="8000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 smtClean="0">
              <a:latin typeface="Segoe UI" panose="020B0502040204020203" pitchFamily="34" charset="0"/>
              <a:cs typeface="Segoe UI" panose="020B0502040204020203" pitchFamily="34" charset="0"/>
            </a:rPr>
            <a:t>Penguin</a:t>
          </a:r>
          <a:endParaRPr lang="hr-HR" sz="1600" kern="1200" dirty="0">
            <a:latin typeface="Segoe UI" panose="020B0502040204020203" pitchFamily="34" charset="0"/>
            <a:cs typeface="Segoe UI" panose="020B0502040204020203" pitchFamily="34" charset="0"/>
          </a:endParaRPr>
        </a:p>
      </dsp:txBody>
      <dsp:txXfrm>
        <a:off x="13070838" y="3424694"/>
        <a:ext cx="1071194" cy="699619"/>
      </dsp:txXfrm>
    </dsp:sp>
    <dsp:sp modelId="{576D2C1B-D229-4D00-A925-06931BCB9BE2}">
      <dsp:nvSpPr>
        <dsp:cNvPr id="0" name=""/>
        <dsp:cNvSpPr/>
      </dsp:nvSpPr>
      <dsp:spPr>
        <a:xfrm>
          <a:off x="12881863" y="2065256"/>
          <a:ext cx="2898289" cy="29726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48630"/>
              </a:lnTo>
              <a:lnTo>
                <a:pt x="2898289" y="148630"/>
              </a:lnTo>
              <a:lnTo>
                <a:pt x="2898289" y="297260"/>
              </a:lnTo>
            </a:path>
          </a:pathLst>
        </a:custGeom>
        <a:noFill/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3788B0-AA1E-4814-B8EB-7F1E1D039372}">
      <dsp:nvSpPr>
        <dsp:cNvPr id="0" name=""/>
        <dsp:cNvSpPr/>
      </dsp:nvSpPr>
      <dsp:spPr>
        <a:xfrm>
          <a:off x="15222789" y="2362516"/>
          <a:ext cx="1114726" cy="743151"/>
        </a:xfrm>
        <a:prstGeom prst="roundRect">
          <a:avLst>
            <a:gd name="adj" fmla="val 10000"/>
          </a:avLst>
        </a:prstGeom>
        <a:solidFill>
          <a:schemeClr val="accent3">
            <a:lumMod val="40000"/>
            <a:lumOff val="6000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 smtClean="0">
              <a:latin typeface="Segoe UI" panose="020B0502040204020203" pitchFamily="34" charset="0"/>
              <a:cs typeface="Segoe UI" panose="020B0502040204020203" pitchFamily="34" charset="0"/>
            </a:rPr>
            <a:t>Fish</a:t>
          </a:r>
          <a:endParaRPr lang="hr-HR" sz="1600" kern="1200" dirty="0">
            <a:latin typeface="Segoe UI" panose="020B0502040204020203" pitchFamily="34" charset="0"/>
            <a:cs typeface="Segoe UI" panose="020B0502040204020203" pitchFamily="34" charset="0"/>
          </a:endParaRPr>
        </a:p>
      </dsp:txBody>
      <dsp:txXfrm>
        <a:off x="15244555" y="2384282"/>
        <a:ext cx="1071194" cy="699619"/>
      </dsp:txXfrm>
    </dsp:sp>
    <dsp:sp modelId="{ED15BEF8-414E-47D2-8B41-9FB78DC65ECF}">
      <dsp:nvSpPr>
        <dsp:cNvPr id="0" name=""/>
        <dsp:cNvSpPr/>
      </dsp:nvSpPr>
      <dsp:spPr>
        <a:xfrm>
          <a:off x="15055580" y="3105667"/>
          <a:ext cx="724572" cy="297260"/>
        </a:xfrm>
        <a:custGeom>
          <a:avLst/>
          <a:gdLst/>
          <a:ahLst/>
          <a:cxnLst/>
          <a:rect l="0" t="0" r="0" b="0"/>
          <a:pathLst>
            <a:path>
              <a:moveTo>
                <a:pt x="724572" y="0"/>
              </a:moveTo>
              <a:lnTo>
                <a:pt x="724572" y="148630"/>
              </a:lnTo>
              <a:lnTo>
                <a:pt x="0" y="148630"/>
              </a:lnTo>
              <a:lnTo>
                <a:pt x="0" y="297260"/>
              </a:lnTo>
            </a:path>
          </a:pathLst>
        </a:custGeom>
        <a:noFill/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455FDA4-7F0D-49FF-AB3F-D4E021B41D5F}">
      <dsp:nvSpPr>
        <dsp:cNvPr id="0" name=""/>
        <dsp:cNvSpPr/>
      </dsp:nvSpPr>
      <dsp:spPr>
        <a:xfrm>
          <a:off x="14498217" y="3402928"/>
          <a:ext cx="1114726" cy="743151"/>
        </a:xfrm>
        <a:prstGeom prst="roundRect">
          <a:avLst>
            <a:gd name="adj" fmla="val 10000"/>
          </a:avLst>
        </a:prstGeom>
        <a:solidFill>
          <a:schemeClr val="accent3">
            <a:lumMod val="20000"/>
            <a:lumOff val="8000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 smtClean="0">
              <a:latin typeface="Segoe UI" panose="020B0502040204020203" pitchFamily="34" charset="0"/>
              <a:cs typeface="Segoe UI" panose="020B0502040204020203" pitchFamily="34" charset="0"/>
            </a:rPr>
            <a:t>Shark</a:t>
          </a:r>
          <a:endParaRPr lang="hr-HR" sz="1600" kern="1200" dirty="0">
            <a:latin typeface="Segoe UI" panose="020B0502040204020203" pitchFamily="34" charset="0"/>
            <a:cs typeface="Segoe UI" panose="020B0502040204020203" pitchFamily="34" charset="0"/>
          </a:endParaRPr>
        </a:p>
      </dsp:txBody>
      <dsp:txXfrm>
        <a:off x="14519983" y="3424694"/>
        <a:ext cx="1071194" cy="699619"/>
      </dsp:txXfrm>
    </dsp:sp>
    <dsp:sp modelId="{9E5A2967-D755-4354-A831-6C64758F69E8}">
      <dsp:nvSpPr>
        <dsp:cNvPr id="0" name=""/>
        <dsp:cNvSpPr/>
      </dsp:nvSpPr>
      <dsp:spPr>
        <a:xfrm>
          <a:off x="15780152" y="3105667"/>
          <a:ext cx="724572" cy="29726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48630"/>
              </a:lnTo>
              <a:lnTo>
                <a:pt x="724572" y="148630"/>
              </a:lnTo>
              <a:lnTo>
                <a:pt x="724572" y="297260"/>
              </a:lnTo>
            </a:path>
          </a:pathLst>
        </a:custGeom>
        <a:noFill/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2CDB003-DF18-4A1D-AD3B-818D0AD2E9CA}">
      <dsp:nvSpPr>
        <dsp:cNvPr id="0" name=""/>
        <dsp:cNvSpPr/>
      </dsp:nvSpPr>
      <dsp:spPr>
        <a:xfrm>
          <a:off x="15947361" y="3402928"/>
          <a:ext cx="1114726" cy="743151"/>
        </a:xfrm>
        <a:prstGeom prst="roundRect">
          <a:avLst>
            <a:gd name="adj" fmla="val 10000"/>
          </a:avLst>
        </a:prstGeom>
        <a:solidFill>
          <a:schemeClr val="accent3">
            <a:lumMod val="20000"/>
            <a:lumOff val="8000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 smtClean="0">
              <a:latin typeface="Segoe UI" panose="020B0502040204020203" pitchFamily="34" charset="0"/>
              <a:cs typeface="Segoe UI" panose="020B0502040204020203" pitchFamily="34" charset="0"/>
            </a:rPr>
            <a:t>Salmon</a:t>
          </a:r>
          <a:endParaRPr lang="hr-HR" sz="1600" kern="1200" dirty="0">
            <a:latin typeface="Segoe UI" panose="020B0502040204020203" pitchFamily="34" charset="0"/>
            <a:cs typeface="Segoe UI" panose="020B0502040204020203" pitchFamily="34" charset="0"/>
          </a:endParaRPr>
        </a:p>
      </dsp:txBody>
      <dsp:txXfrm>
        <a:off x="15969127" y="3424694"/>
        <a:ext cx="1071194" cy="699619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09717BE-16A1-4656-BA9D-7D9241C72F69}">
      <dsp:nvSpPr>
        <dsp:cNvPr id="0" name=""/>
        <dsp:cNvSpPr/>
      </dsp:nvSpPr>
      <dsp:spPr>
        <a:xfrm>
          <a:off x="7977066" y="281693"/>
          <a:ext cx="1114726" cy="743151"/>
        </a:xfrm>
        <a:prstGeom prst="roundRect">
          <a:avLst>
            <a:gd name="adj" fmla="val 10000"/>
          </a:avLst>
        </a:prstGeom>
        <a:solidFill>
          <a:schemeClr val="accent4">
            <a:lumMod val="7500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 smtClean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rPr>
            <a:t>Object</a:t>
          </a:r>
          <a:endParaRPr lang="hr-HR" sz="1600" kern="1200" dirty="0">
            <a:solidFill>
              <a:schemeClr val="bg1"/>
            </a:solidFill>
            <a:latin typeface="Segoe UI" panose="020B0502040204020203" pitchFamily="34" charset="0"/>
            <a:cs typeface="Segoe UI" panose="020B0502040204020203" pitchFamily="34" charset="0"/>
          </a:endParaRPr>
        </a:p>
      </dsp:txBody>
      <dsp:txXfrm>
        <a:off x="7998832" y="303459"/>
        <a:ext cx="1071194" cy="699619"/>
      </dsp:txXfrm>
    </dsp:sp>
    <dsp:sp modelId="{0F53A51F-00EB-4678-BAAF-6F9F1B1ED5BD}">
      <dsp:nvSpPr>
        <dsp:cNvPr id="0" name=""/>
        <dsp:cNvSpPr/>
      </dsp:nvSpPr>
      <dsp:spPr>
        <a:xfrm>
          <a:off x="4186996" y="1024844"/>
          <a:ext cx="4347433" cy="297260"/>
        </a:xfrm>
        <a:custGeom>
          <a:avLst/>
          <a:gdLst/>
          <a:ahLst/>
          <a:cxnLst/>
          <a:rect l="0" t="0" r="0" b="0"/>
          <a:pathLst>
            <a:path>
              <a:moveTo>
                <a:pt x="4347433" y="0"/>
              </a:moveTo>
              <a:lnTo>
                <a:pt x="4347433" y="148630"/>
              </a:lnTo>
              <a:lnTo>
                <a:pt x="0" y="148630"/>
              </a:lnTo>
              <a:lnTo>
                <a:pt x="0" y="297260"/>
              </a:lnTo>
            </a:path>
          </a:pathLst>
        </a:custGeom>
        <a:noFill/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6458BA2-D6BC-4988-A6D6-52258FDFB52E}">
      <dsp:nvSpPr>
        <dsp:cNvPr id="0" name=""/>
        <dsp:cNvSpPr/>
      </dsp:nvSpPr>
      <dsp:spPr>
        <a:xfrm>
          <a:off x="3629633" y="1322105"/>
          <a:ext cx="1114726" cy="743151"/>
        </a:xfrm>
        <a:prstGeom prst="roundRect">
          <a:avLst>
            <a:gd name="adj" fmla="val 10000"/>
          </a:avLst>
        </a:prstGeom>
        <a:solidFill>
          <a:schemeClr val="accent1">
            <a:lumMod val="60000"/>
            <a:lumOff val="4000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 smtClean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rPr>
            <a:t>Vehicle</a:t>
          </a:r>
          <a:endParaRPr lang="hr-HR" sz="1600" kern="1200" dirty="0">
            <a:solidFill>
              <a:schemeClr val="bg1"/>
            </a:solidFill>
            <a:latin typeface="Segoe UI" panose="020B0502040204020203" pitchFamily="34" charset="0"/>
            <a:cs typeface="Segoe UI" panose="020B0502040204020203" pitchFamily="34" charset="0"/>
          </a:endParaRPr>
        </a:p>
      </dsp:txBody>
      <dsp:txXfrm>
        <a:off x="3651399" y="1343871"/>
        <a:ext cx="1071194" cy="699619"/>
      </dsp:txXfrm>
    </dsp:sp>
    <dsp:sp modelId="{B8C534FB-5308-4595-A382-B47269D2D204}">
      <dsp:nvSpPr>
        <dsp:cNvPr id="0" name=""/>
        <dsp:cNvSpPr/>
      </dsp:nvSpPr>
      <dsp:spPr>
        <a:xfrm>
          <a:off x="1288707" y="2065256"/>
          <a:ext cx="2898289" cy="297260"/>
        </a:xfrm>
        <a:custGeom>
          <a:avLst/>
          <a:gdLst/>
          <a:ahLst/>
          <a:cxnLst/>
          <a:rect l="0" t="0" r="0" b="0"/>
          <a:pathLst>
            <a:path>
              <a:moveTo>
                <a:pt x="2898289" y="0"/>
              </a:moveTo>
              <a:lnTo>
                <a:pt x="2898289" y="148630"/>
              </a:lnTo>
              <a:lnTo>
                <a:pt x="0" y="148630"/>
              </a:lnTo>
              <a:lnTo>
                <a:pt x="0" y="297260"/>
              </a:lnTo>
            </a:path>
          </a:pathLst>
        </a:custGeom>
        <a:noFill/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62F64A6-63BC-4962-A538-004A5F1E3F71}">
      <dsp:nvSpPr>
        <dsp:cNvPr id="0" name=""/>
        <dsp:cNvSpPr/>
      </dsp:nvSpPr>
      <dsp:spPr>
        <a:xfrm>
          <a:off x="731343" y="2362516"/>
          <a:ext cx="1114726" cy="743151"/>
        </a:xfrm>
        <a:prstGeom prst="roundRect">
          <a:avLst>
            <a:gd name="adj" fmla="val 10000"/>
          </a:avLst>
        </a:prstGeom>
        <a:solidFill>
          <a:schemeClr val="accent2">
            <a:lumMod val="40000"/>
            <a:lumOff val="6000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 smtClean="0">
              <a:latin typeface="Segoe UI" panose="020B0502040204020203" pitchFamily="34" charset="0"/>
              <a:cs typeface="Segoe UI" panose="020B0502040204020203" pitchFamily="34" charset="0"/>
            </a:rPr>
            <a:t>Car</a:t>
          </a:r>
          <a:endParaRPr lang="hr-HR" sz="1600" kern="1200" dirty="0">
            <a:latin typeface="Segoe UI" panose="020B0502040204020203" pitchFamily="34" charset="0"/>
            <a:cs typeface="Segoe UI" panose="020B0502040204020203" pitchFamily="34" charset="0"/>
          </a:endParaRPr>
        </a:p>
      </dsp:txBody>
      <dsp:txXfrm>
        <a:off x="753109" y="2384282"/>
        <a:ext cx="1071194" cy="699619"/>
      </dsp:txXfrm>
    </dsp:sp>
    <dsp:sp modelId="{1517453B-D16A-449C-9867-2D6DC31F5D45}">
      <dsp:nvSpPr>
        <dsp:cNvPr id="0" name=""/>
        <dsp:cNvSpPr/>
      </dsp:nvSpPr>
      <dsp:spPr>
        <a:xfrm>
          <a:off x="564134" y="3105667"/>
          <a:ext cx="724572" cy="297260"/>
        </a:xfrm>
        <a:custGeom>
          <a:avLst/>
          <a:gdLst/>
          <a:ahLst/>
          <a:cxnLst/>
          <a:rect l="0" t="0" r="0" b="0"/>
          <a:pathLst>
            <a:path>
              <a:moveTo>
                <a:pt x="724572" y="0"/>
              </a:moveTo>
              <a:lnTo>
                <a:pt x="724572" y="148630"/>
              </a:lnTo>
              <a:lnTo>
                <a:pt x="0" y="148630"/>
              </a:lnTo>
              <a:lnTo>
                <a:pt x="0" y="297260"/>
              </a:lnTo>
            </a:path>
          </a:pathLst>
        </a:custGeom>
        <a:noFill/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89A1A82-B9C7-49F4-9303-30BF2F2376DD}">
      <dsp:nvSpPr>
        <dsp:cNvPr id="0" name=""/>
        <dsp:cNvSpPr/>
      </dsp:nvSpPr>
      <dsp:spPr>
        <a:xfrm>
          <a:off x="6771" y="3402928"/>
          <a:ext cx="1114726" cy="743151"/>
        </a:xfrm>
        <a:prstGeom prst="roundRect">
          <a:avLst>
            <a:gd name="adj" fmla="val 10000"/>
          </a:avLst>
        </a:prstGeom>
        <a:solidFill>
          <a:schemeClr val="accent2">
            <a:lumMod val="20000"/>
            <a:lumOff val="8000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 smtClean="0">
              <a:latin typeface="Segoe UI" panose="020B0502040204020203" pitchFamily="34" charset="0"/>
              <a:cs typeface="Segoe UI" panose="020B0502040204020203" pitchFamily="34" charset="0"/>
            </a:rPr>
            <a:t>SUV</a:t>
          </a:r>
          <a:endParaRPr lang="hr-HR" sz="1600" kern="1200" dirty="0">
            <a:latin typeface="Segoe UI" panose="020B0502040204020203" pitchFamily="34" charset="0"/>
            <a:cs typeface="Segoe UI" panose="020B0502040204020203" pitchFamily="34" charset="0"/>
          </a:endParaRPr>
        </a:p>
      </dsp:txBody>
      <dsp:txXfrm>
        <a:off x="28537" y="3424694"/>
        <a:ext cx="1071194" cy="699619"/>
      </dsp:txXfrm>
    </dsp:sp>
    <dsp:sp modelId="{5EAF9E59-3FE8-469E-AC07-DA381520815D}">
      <dsp:nvSpPr>
        <dsp:cNvPr id="0" name=""/>
        <dsp:cNvSpPr/>
      </dsp:nvSpPr>
      <dsp:spPr>
        <a:xfrm>
          <a:off x="1288707" y="3105667"/>
          <a:ext cx="724572" cy="29726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48630"/>
              </a:lnTo>
              <a:lnTo>
                <a:pt x="724572" y="148630"/>
              </a:lnTo>
              <a:lnTo>
                <a:pt x="724572" y="297260"/>
              </a:lnTo>
            </a:path>
          </a:pathLst>
        </a:custGeom>
        <a:noFill/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64FF39D-17A3-495D-BB64-A9F8C3F9CBAC}">
      <dsp:nvSpPr>
        <dsp:cNvPr id="0" name=""/>
        <dsp:cNvSpPr/>
      </dsp:nvSpPr>
      <dsp:spPr>
        <a:xfrm>
          <a:off x="1455916" y="3402928"/>
          <a:ext cx="1114726" cy="743151"/>
        </a:xfrm>
        <a:prstGeom prst="roundRect">
          <a:avLst>
            <a:gd name="adj" fmla="val 10000"/>
          </a:avLst>
        </a:prstGeom>
        <a:solidFill>
          <a:schemeClr val="accent2">
            <a:lumMod val="20000"/>
            <a:lumOff val="8000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 smtClean="0">
              <a:latin typeface="Segoe UI" panose="020B0502040204020203" pitchFamily="34" charset="0"/>
              <a:cs typeface="Segoe UI" panose="020B0502040204020203" pitchFamily="34" charset="0"/>
            </a:rPr>
            <a:t>Compact</a:t>
          </a:r>
          <a:endParaRPr lang="hr-HR" sz="1600" kern="1200" dirty="0">
            <a:latin typeface="Segoe UI" panose="020B0502040204020203" pitchFamily="34" charset="0"/>
            <a:cs typeface="Segoe UI" panose="020B0502040204020203" pitchFamily="34" charset="0"/>
          </a:endParaRPr>
        </a:p>
      </dsp:txBody>
      <dsp:txXfrm>
        <a:off x="1477682" y="3424694"/>
        <a:ext cx="1071194" cy="699619"/>
      </dsp:txXfrm>
    </dsp:sp>
    <dsp:sp modelId="{0921621E-C675-4EA5-901C-85EBE208B217}">
      <dsp:nvSpPr>
        <dsp:cNvPr id="0" name=""/>
        <dsp:cNvSpPr/>
      </dsp:nvSpPr>
      <dsp:spPr>
        <a:xfrm>
          <a:off x="4141276" y="2065256"/>
          <a:ext cx="91440" cy="297260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297260"/>
              </a:lnTo>
            </a:path>
          </a:pathLst>
        </a:custGeom>
        <a:noFill/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4A64238-DEF8-4170-8DD0-A7B92065A502}">
      <dsp:nvSpPr>
        <dsp:cNvPr id="0" name=""/>
        <dsp:cNvSpPr/>
      </dsp:nvSpPr>
      <dsp:spPr>
        <a:xfrm>
          <a:off x="3629633" y="2362516"/>
          <a:ext cx="1114726" cy="743151"/>
        </a:xfrm>
        <a:prstGeom prst="roundRect">
          <a:avLst>
            <a:gd name="adj" fmla="val 10000"/>
          </a:avLst>
        </a:prstGeom>
        <a:solidFill>
          <a:schemeClr val="accent1">
            <a:lumMod val="40000"/>
            <a:lumOff val="6000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 smtClean="0">
              <a:latin typeface="Segoe UI" panose="020B0502040204020203" pitchFamily="34" charset="0"/>
              <a:cs typeface="Segoe UI" panose="020B0502040204020203" pitchFamily="34" charset="0"/>
            </a:rPr>
            <a:t>Boat</a:t>
          </a:r>
          <a:endParaRPr lang="hr-HR" sz="1600" kern="1200" dirty="0">
            <a:latin typeface="Segoe UI" panose="020B0502040204020203" pitchFamily="34" charset="0"/>
            <a:cs typeface="Segoe UI" panose="020B0502040204020203" pitchFamily="34" charset="0"/>
          </a:endParaRPr>
        </a:p>
      </dsp:txBody>
      <dsp:txXfrm>
        <a:off x="3651399" y="2384282"/>
        <a:ext cx="1071194" cy="699619"/>
      </dsp:txXfrm>
    </dsp:sp>
    <dsp:sp modelId="{9AB9FDEE-3E15-4E76-A438-2C2A217E6B05}">
      <dsp:nvSpPr>
        <dsp:cNvPr id="0" name=""/>
        <dsp:cNvSpPr/>
      </dsp:nvSpPr>
      <dsp:spPr>
        <a:xfrm>
          <a:off x="3462424" y="3105667"/>
          <a:ext cx="724572" cy="297260"/>
        </a:xfrm>
        <a:custGeom>
          <a:avLst/>
          <a:gdLst/>
          <a:ahLst/>
          <a:cxnLst/>
          <a:rect l="0" t="0" r="0" b="0"/>
          <a:pathLst>
            <a:path>
              <a:moveTo>
                <a:pt x="724572" y="0"/>
              </a:moveTo>
              <a:lnTo>
                <a:pt x="724572" y="148630"/>
              </a:lnTo>
              <a:lnTo>
                <a:pt x="0" y="148630"/>
              </a:lnTo>
              <a:lnTo>
                <a:pt x="0" y="297260"/>
              </a:lnTo>
            </a:path>
          </a:pathLst>
        </a:custGeom>
        <a:noFill/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5450A9A-5A1B-4099-B88A-854E5FB29498}">
      <dsp:nvSpPr>
        <dsp:cNvPr id="0" name=""/>
        <dsp:cNvSpPr/>
      </dsp:nvSpPr>
      <dsp:spPr>
        <a:xfrm>
          <a:off x="2905060" y="3402928"/>
          <a:ext cx="1114726" cy="743151"/>
        </a:xfrm>
        <a:prstGeom prst="roundRect">
          <a:avLst>
            <a:gd name="adj" fmla="val 10000"/>
          </a:avLst>
        </a:prstGeom>
        <a:solidFill>
          <a:schemeClr val="accent1">
            <a:lumMod val="20000"/>
            <a:lumOff val="8000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 smtClean="0">
              <a:latin typeface="Segoe UI" panose="020B0502040204020203" pitchFamily="34" charset="0"/>
              <a:cs typeface="Segoe UI" panose="020B0502040204020203" pitchFamily="34" charset="0"/>
            </a:rPr>
            <a:t>Yacht</a:t>
          </a:r>
          <a:endParaRPr lang="hr-HR" sz="1600" kern="1200" dirty="0">
            <a:latin typeface="Segoe UI" panose="020B0502040204020203" pitchFamily="34" charset="0"/>
            <a:cs typeface="Segoe UI" panose="020B0502040204020203" pitchFamily="34" charset="0"/>
          </a:endParaRPr>
        </a:p>
      </dsp:txBody>
      <dsp:txXfrm>
        <a:off x="2926826" y="3424694"/>
        <a:ext cx="1071194" cy="699619"/>
      </dsp:txXfrm>
    </dsp:sp>
    <dsp:sp modelId="{399B160D-ABA4-4CED-9B3D-5226B320DF85}">
      <dsp:nvSpPr>
        <dsp:cNvPr id="0" name=""/>
        <dsp:cNvSpPr/>
      </dsp:nvSpPr>
      <dsp:spPr>
        <a:xfrm>
          <a:off x="4186996" y="3105667"/>
          <a:ext cx="724572" cy="29726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48630"/>
              </a:lnTo>
              <a:lnTo>
                <a:pt x="724572" y="148630"/>
              </a:lnTo>
              <a:lnTo>
                <a:pt x="724572" y="297260"/>
              </a:lnTo>
            </a:path>
          </a:pathLst>
        </a:custGeom>
        <a:noFill/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016728A-788C-49BA-9A23-A179A204E4DD}">
      <dsp:nvSpPr>
        <dsp:cNvPr id="0" name=""/>
        <dsp:cNvSpPr/>
      </dsp:nvSpPr>
      <dsp:spPr>
        <a:xfrm>
          <a:off x="4354205" y="3402928"/>
          <a:ext cx="1114726" cy="743151"/>
        </a:xfrm>
        <a:prstGeom prst="roundRect">
          <a:avLst>
            <a:gd name="adj" fmla="val 10000"/>
          </a:avLst>
        </a:prstGeom>
        <a:solidFill>
          <a:schemeClr val="accent1">
            <a:lumMod val="20000"/>
            <a:lumOff val="8000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 smtClean="0">
              <a:latin typeface="Segoe UI" panose="020B0502040204020203" pitchFamily="34" charset="0"/>
              <a:cs typeface="Segoe UI" panose="020B0502040204020203" pitchFamily="34" charset="0"/>
            </a:rPr>
            <a:t>Freighter</a:t>
          </a:r>
          <a:endParaRPr lang="hr-HR" sz="1600" kern="1200" dirty="0">
            <a:latin typeface="Segoe UI" panose="020B0502040204020203" pitchFamily="34" charset="0"/>
            <a:cs typeface="Segoe UI" panose="020B0502040204020203" pitchFamily="34" charset="0"/>
          </a:endParaRPr>
        </a:p>
      </dsp:txBody>
      <dsp:txXfrm>
        <a:off x="4375971" y="3424694"/>
        <a:ext cx="1071194" cy="699619"/>
      </dsp:txXfrm>
    </dsp:sp>
    <dsp:sp modelId="{FB885237-DC19-4E7A-9D6B-2D077678F346}">
      <dsp:nvSpPr>
        <dsp:cNvPr id="0" name=""/>
        <dsp:cNvSpPr/>
      </dsp:nvSpPr>
      <dsp:spPr>
        <a:xfrm>
          <a:off x="4186996" y="2065256"/>
          <a:ext cx="2898289" cy="29726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48630"/>
              </a:lnTo>
              <a:lnTo>
                <a:pt x="2898289" y="148630"/>
              </a:lnTo>
              <a:lnTo>
                <a:pt x="2898289" y="297260"/>
              </a:lnTo>
            </a:path>
          </a:pathLst>
        </a:custGeom>
        <a:noFill/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A56E619-B97E-44DA-BFCE-882190039172}">
      <dsp:nvSpPr>
        <dsp:cNvPr id="0" name=""/>
        <dsp:cNvSpPr/>
      </dsp:nvSpPr>
      <dsp:spPr>
        <a:xfrm>
          <a:off x="6527922" y="2362516"/>
          <a:ext cx="1114726" cy="743151"/>
        </a:xfrm>
        <a:prstGeom prst="roundRect">
          <a:avLst>
            <a:gd name="adj" fmla="val 10000"/>
          </a:avLst>
        </a:prstGeom>
        <a:solidFill>
          <a:srgbClr val="FF0000"/>
        </a:solidFill>
        <a:ln w="28575">
          <a:solidFill>
            <a:srgbClr val="C00000"/>
          </a:solidFill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 smtClean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rPr>
            <a:t>Airplane : </a:t>
          </a:r>
          <a:r>
            <a:rPr lang="en-US" sz="1600" kern="1200" dirty="0" err="1" smtClean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rPr>
            <a:t>IFlyable</a:t>
          </a:r>
          <a:endParaRPr lang="hr-HR" sz="1600" kern="1200" dirty="0">
            <a:solidFill>
              <a:schemeClr val="bg1"/>
            </a:solidFill>
            <a:latin typeface="Segoe UI" panose="020B0502040204020203" pitchFamily="34" charset="0"/>
            <a:cs typeface="Segoe UI" panose="020B0502040204020203" pitchFamily="34" charset="0"/>
          </a:endParaRPr>
        </a:p>
      </dsp:txBody>
      <dsp:txXfrm>
        <a:off x="6549688" y="2384282"/>
        <a:ext cx="1071194" cy="699619"/>
      </dsp:txXfrm>
    </dsp:sp>
    <dsp:sp modelId="{B1322AC1-DE40-4BAD-9570-193105A84EC9}">
      <dsp:nvSpPr>
        <dsp:cNvPr id="0" name=""/>
        <dsp:cNvSpPr/>
      </dsp:nvSpPr>
      <dsp:spPr>
        <a:xfrm>
          <a:off x="6360713" y="3105667"/>
          <a:ext cx="724572" cy="297260"/>
        </a:xfrm>
        <a:custGeom>
          <a:avLst/>
          <a:gdLst/>
          <a:ahLst/>
          <a:cxnLst/>
          <a:rect l="0" t="0" r="0" b="0"/>
          <a:pathLst>
            <a:path>
              <a:moveTo>
                <a:pt x="724572" y="0"/>
              </a:moveTo>
              <a:lnTo>
                <a:pt x="724572" y="148630"/>
              </a:lnTo>
              <a:lnTo>
                <a:pt x="0" y="148630"/>
              </a:lnTo>
              <a:lnTo>
                <a:pt x="0" y="297260"/>
              </a:lnTo>
            </a:path>
          </a:pathLst>
        </a:custGeom>
        <a:noFill/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C3BAF1D-3F87-4098-992F-FD16D70AFE7E}">
      <dsp:nvSpPr>
        <dsp:cNvPr id="0" name=""/>
        <dsp:cNvSpPr/>
      </dsp:nvSpPr>
      <dsp:spPr>
        <a:xfrm>
          <a:off x="5803349" y="3402928"/>
          <a:ext cx="1114726" cy="743151"/>
        </a:xfrm>
        <a:prstGeom prst="roundRect">
          <a:avLst>
            <a:gd name="adj" fmla="val 10000"/>
          </a:avLst>
        </a:prstGeom>
        <a:solidFill>
          <a:srgbClr val="FF7C80"/>
        </a:solidFill>
        <a:ln w="28575">
          <a:solidFill>
            <a:srgbClr val="C00000"/>
          </a:solidFill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 smtClean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rPr>
            <a:t>Jet : </a:t>
          </a:r>
          <a:r>
            <a:rPr lang="en-US" sz="1600" kern="1200" dirty="0" err="1" smtClean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rPr>
            <a:t>IFlyable</a:t>
          </a:r>
          <a:endParaRPr lang="en-US" sz="1600" kern="1200" dirty="0" smtClean="0">
            <a:solidFill>
              <a:schemeClr val="bg1"/>
            </a:solidFill>
            <a:latin typeface="Segoe UI" panose="020B0502040204020203" pitchFamily="34" charset="0"/>
            <a:cs typeface="Segoe UI" panose="020B0502040204020203" pitchFamily="34" charset="0"/>
          </a:endParaRPr>
        </a:p>
      </dsp:txBody>
      <dsp:txXfrm>
        <a:off x="5825115" y="3424694"/>
        <a:ext cx="1071194" cy="699619"/>
      </dsp:txXfrm>
    </dsp:sp>
    <dsp:sp modelId="{A6C134B7-2F2D-4E62-9293-3C625C7B9C70}">
      <dsp:nvSpPr>
        <dsp:cNvPr id="0" name=""/>
        <dsp:cNvSpPr/>
      </dsp:nvSpPr>
      <dsp:spPr>
        <a:xfrm>
          <a:off x="7085285" y="3105667"/>
          <a:ext cx="724572" cy="29726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48630"/>
              </a:lnTo>
              <a:lnTo>
                <a:pt x="724572" y="148630"/>
              </a:lnTo>
              <a:lnTo>
                <a:pt x="724572" y="297260"/>
              </a:lnTo>
            </a:path>
          </a:pathLst>
        </a:custGeom>
        <a:noFill/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6200811-0BB8-4348-9602-F2F8DF5603FC}">
      <dsp:nvSpPr>
        <dsp:cNvPr id="0" name=""/>
        <dsp:cNvSpPr/>
      </dsp:nvSpPr>
      <dsp:spPr>
        <a:xfrm>
          <a:off x="7252494" y="3402928"/>
          <a:ext cx="1114726" cy="743151"/>
        </a:xfrm>
        <a:prstGeom prst="roundRect">
          <a:avLst>
            <a:gd name="adj" fmla="val 10000"/>
          </a:avLst>
        </a:prstGeom>
        <a:solidFill>
          <a:srgbClr val="FF7C80"/>
        </a:solidFill>
        <a:ln w="28575">
          <a:solidFill>
            <a:srgbClr val="C00000"/>
          </a:solidFill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 smtClean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rPr>
            <a:t>Turboprop : </a:t>
          </a:r>
          <a:r>
            <a:rPr lang="en-US" sz="1600" kern="1200" dirty="0" err="1" smtClean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rPr>
            <a:t>IFlyable</a:t>
          </a:r>
          <a:endParaRPr lang="hr-HR" sz="1600" kern="1200" dirty="0">
            <a:solidFill>
              <a:schemeClr val="bg1"/>
            </a:solidFill>
            <a:latin typeface="Segoe UI" panose="020B0502040204020203" pitchFamily="34" charset="0"/>
            <a:cs typeface="Segoe UI" panose="020B0502040204020203" pitchFamily="34" charset="0"/>
          </a:endParaRPr>
        </a:p>
      </dsp:txBody>
      <dsp:txXfrm>
        <a:off x="7274260" y="3424694"/>
        <a:ext cx="1071194" cy="699619"/>
      </dsp:txXfrm>
    </dsp:sp>
    <dsp:sp modelId="{F82F4A73-5F9D-451F-84C7-E89A5D30E878}">
      <dsp:nvSpPr>
        <dsp:cNvPr id="0" name=""/>
        <dsp:cNvSpPr/>
      </dsp:nvSpPr>
      <dsp:spPr>
        <a:xfrm>
          <a:off x="8534429" y="1024844"/>
          <a:ext cx="4347433" cy="29726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48630"/>
              </a:lnTo>
              <a:lnTo>
                <a:pt x="4347433" y="148630"/>
              </a:lnTo>
              <a:lnTo>
                <a:pt x="4347433" y="297260"/>
              </a:lnTo>
            </a:path>
          </a:pathLst>
        </a:custGeom>
        <a:noFill/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0294262-26B0-4AA7-AF68-7F97F7AE23D7}">
      <dsp:nvSpPr>
        <dsp:cNvPr id="0" name=""/>
        <dsp:cNvSpPr/>
      </dsp:nvSpPr>
      <dsp:spPr>
        <a:xfrm>
          <a:off x="12324500" y="1322105"/>
          <a:ext cx="1114726" cy="743151"/>
        </a:xfrm>
        <a:prstGeom prst="roundRect">
          <a:avLst>
            <a:gd name="adj" fmla="val 10000"/>
          </a:avLst>
        </a:prstGeom>
        <a:solidFill>
          <a:schemeClr val="bg2">
            <a:lumMod val="5000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 smtClean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rPr>
            <a:t>Animal</a:t>
          </a:r>
          <a:endParaRPr lang="hr-HR" sz="1600" kern="1200" dirty="0">
            <a:solidFill>
              <a:schemeClr val="bg1"/>
            </a:solidFill>
            <a:latin typeface="Segoe UI" panose="020B0502040204020203" pitchFamily="34" charset="0"/>
            <a:cs typeface="Segoe UI" panose="020B0502040204020203" pitchFamily="34" charset="0"/>
          </a:endParaRPr>
        </a:p>
      </dsp:txBody>
      <dsp:txXfrm>
        <a:off x="12346266" y="1343871"/>
        <a:ext cx="1071194" cy="699619"/>
      </dsp:txXfrm>
    </dsp:sp>
    <dsp:sp modelId="{C697566A-0FE7-4BC4-A239-0A48A900CEFB}">
      <dsp:nvSpPr>
        <dsp:cNvPr id="0" name=""/>
        <dsp:cNvSpPr/>
      </dsp:nvSpPr>
      <dsp:spPr>
        <a:xfrm>
          <a:off x="9983574" y="2065256"/>
          <a:ext cx="2898289" cy="297260"/>
        </a:xfrm>
        <a:custGeom>
          <a:avLst/>
          <a:gdLst/>
          <a:ahLst/>
          <a:cxnLst/>
          <a:rect l="0" t="0" r="0" b="0"/>
          <a:pathLst>
            <a:path>
              <a:moveTo>
                <a:pt x="2898289" y="0"/>
              </a:moveTo>
              <a:lnTo>
                <a:pt x="2898289" y="148630"/>
              </a:lnTo>
              <a:lnTo>
                <a:pt x="0" y="148630"/>
              </a:lnTo>
              <a:lnTo>
                <a:pt x="0" y="297260"/>
              </a:lnTo>
            </a:path>
          </a:pathLst>
        </a:custGeom>
        <a:noFill/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3CAD972-E4B6-45CA-960D-53BE7782741F}">
      <dsp:nvSpPr>
        <dsp:cNvPr id="0" name=""/>
        <dsp:cNvSpPr/>
      </dsp:nvSpPr>
      <dsp:spPr>
        <a:xfrm>
          <a:off x="9426211" y="2362516"/>
          <a:ext cx="1114726" cy="743151"/>
        </a:xfrm>
        <a:prstGeom prst="roundRect">
          <a:avLst>
            <a:gd name="adj" fmla="val 10000"/>
          </a:avLst>
        </a:prstGeom>
        <a:solidFill>
          <a:schemeClr val="bg2">
            <a:lumMod val="7500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 smtClean="0">
              <a:latin typeface="Segoe UI" panose="020B0502040204020203" pitchFamily="34" charset="0"/>
              <a:cs typeface="Segoe UI" panose="020B0502040204020203" pitchFamily="34" charset="0"/>
            </a:rPr>
            <a:t>Mammal</a:t>
          </a:r>
          <a:endParaRPr lang="hr-HR" sz="1600" kern="1200" dirty="0">
            <a:latin typeface="Segoe UI" panose="020B0502040204020203" pitchFamily="34" charset="0"/>
            <a:cs typeface="Segoe UI" panose="020B0502040204020203" pitchFamily="34" charset="0"/>
          </a:endParaRPr>
        </a:p>
      </dsp:txBody>
      <dsp:txXfrm>
        <a:off x="9447977" y="2384282"/>
        <a:ext cx="1071194" cy="699619"/>
      </dsp:txXfrm>
    </dsp:sp>
    <dsp:sp modelId="{FA12B2A5-B4E4-417A-8D82-A3AB86BF9449}">
      <dsp:nvSpPr>
        <dsp:cNvPr id="0" name=""/>
        <dsp:cNvSpPr/>
      </dsp:nvSpPr>
      <dsp:spPr>
        <a:xfrm>
          <a:off x="9259002" y="3105667"/>
          <a:ext cx="724572" cy="297260"/>
        </a:xfrm>
        <a:custGeom>
          <a:avLst/>
          <a:gdLst/>
          <a:ahLst/>
          <a:cxnLst/>
          <a:rect l="0" t="0" r="0" b="0"/>
          <a:pathLst>
            <a:path>
              <a:moveTo>
                <a:pt x="724572" y="0"/>
              </a:moveTo>
              <a:lnTo>
                <a:pt x="724572" y="148630"/>
              </a:lnTo>
              <a:lnTo>
                <a:pt x="0" y="148630"/>
              </a:lnTo>
              <a:lnTo>
                <a:pt x="0" y="297260"/>
              </a:lnTo>
            </a:path>
          </a:pathLst>
        </a:custGeom>
        <a:noFill/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FCEE1FD-6CD4-4CEC-B1EE-3EA05125A76D}">
      <dsp:nvSpPr>
        <dsp:cNvPr id="0" name=""/>
        <dsp:cNvSpPr/>
      </dsp:nvSpPr>
      <dsp:spPr>
        <a:xfrm>
          <a:off x="8701638" y="3402928"/>
          <a:ext cx="1114726" cy="743151"/>
        </a:xfrm>
        <a:prstGeom prst="roundRect">
          <a:avLst>
            <a:gd name="adj" fmla="val 10000"/>
          </a:avLst>
        </a:prstGeom>
        <a:solidFill>
          <a:srgbClr val="FF0000"/>
        </a:solidFill>
        <a:ln w="38100">
          <a:solidFill>
            <a:srgbClr val="C00000"/>
          </a:solidFill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 smtClean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rPr>
            <a:t>Bat : </a:t>
          </a:r>
          <a:r>
            <a:rPr lang="en-US" sz="1600" kern="1200" dirty="0" err="1" smtClean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rPr>
            <a:t>IFlyable</a:t>
          </a:r>
          <a:endParaRPr lang="hr-HR" sz="1600" kern="1200" dirty="0">
            <a:solidFill>
              <a:schemeClr val="bg1"/>
            </a:solidFill>
            <a:latin typeface="Segoe UI" panose="020B0502040204020203" pitchFamily="34" charset="0"/>
            <a:cs typeface="Segoe UI" panose="020B0502040204020203" pitchFamily="34" charset="0"/>
          </a:endParaRPr>
        </a:p>
      </dsp:txBody>
      <dsp:txXfrm>
        <a:off x="8723404" y="3424694"/>
        <a:ext cx="1071194" cy="699619"/>
      </dsp:txXfrm>
    </dsp:sp>
    <dsp:sp modelId="{93A30DB8-F877-45FA-A058-E194BDE8FA34}">
      <dsp:nvSpPr>
        <dsp:cNvPr id="0" name=""/>
        <dsp:cNvSpPr/>
      </dsp:nvSpPr>
      <dsp:spPr>
        <a:xfrm>
          <a:off x="9983574" y="3105667"/>
          <a:ext cx="724572" cy="29726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48630"/>
              </a:lnTo>
              <a:lnTo>
                <a:pt x="724572" y="148630"/>
              </a:lnTo>
              <a:lnTo>
                <a:pt x="724572" y="297260"/>
              </a:lnTo>
            </a:path>
          </a:pathLst>
        </a:custGeom>
        <a:noFill/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9AEFA53-90DA-4645-BD18-064D4E457C34}">
      <dsp:nvSpPr>
        <dsp:cNvPr id="0" name=""/>
        <dsp:cNvSpPr/>
      </dsp:nvSpPr>
      <dsp:spPr>
        <a:xfrm>
          <a:off x="10150783" y="3402928"/>
          <a:ext cx="1114726" cy="743151"/>
        </a:xfrm>
        <a:prstGeom prst="roundRect">
          <a:avLst>
            <a:gd name="adj" fmla="val 10000"/>
          </a:avLst>
        </a:prstGeom>
        <a:solidFill>
          <a:schemeClr val="bg2">
            <a:lumMod val="9000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 smtClean="0">
              <a:latin typeface="Segoe UI" panose="020B0502040204020203" pitchFamily="34" charset="0"/>
              <a:cs typeface="Segoe UI" panose="020B0502040204020203" pitchFamily="34" charset="0"/>
            </a:rPr>
            <a:t>Cow</a:t>
          </a:r>
          <a:endParaRPr lang="hr-HR" sz="1600" kern="1200" dirty="0">
            <a:latin typeface="Segoe UI" panose="020B0502040204020203" pitchFamily="34" charset="0"/>
            <a:cs typeface="Segoe UI" panose="020B0502040204020203" pitchFamily="34" charset="0"/>
          </a:endParaRPr>
        </a:p>
      </dsp:txBody>
      <dsp:txXfrm>
        <a:off x="10172549" y="3424694"/>
        <a:ext cx="1071194" cy="699619"/>
      </dsp:txXfrm>
    </dsp:sp>
    <dsp:sp modelId="{E951F01E-4BC7-4567-A2D3-42009BCD88EE}">
      <dsp:nvSpPr>
        <dsp:cNvPr id="0" name=""/>
        <dsp:cNvSpPr/>
      </dsp:nvSpPr>
      <dsp:spPr>
        <a:xfrm>
          <a:off x="12836143" y="2065256"/>
          <a:ext cx="91440" cy="297260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297260"/>
              </a:lnTo>
            </a:path>
          </a:pathLst>
        </a:custGeom>
        <a:noFill/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C38FF97-5BDA-44D7-8E61-DB0573C993B7}">
      <dsp:nvSpPr>
        <dsp:cNvPr id="0" name=""/>
        <dsp:cNvSpPr/>
      </dsp:nvSpPr>
      <dsp:spPr>
        <a:xfrm>
          <a:off x="12324500" y="2362516"/>
          <a:ext cx="1114726" cy="743151"/>
        </a:xfrm>
        <a:prstGeom prst="roundRect">
          <a:avLst>
            <a:gd name="adj" fmla="val 10000"/>
          </a:avLst>
        </a:prstGeom>
        <a:solidFill>
          <a:schemeClr val="accent6">
            <a:lumMod val="40000"/>
            <a:lumOff val="60000"/>
          </a:schemeClr>
        </a:solidFill>
        <a:ln w="28575"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 smtClean="0">
              <a:latin typeface="Segoe UI" panose="020B0502040204020203" pitchFamily="34" charset="0"/>
              <a:cs typeface="Segoe UI" panose="020B0502040204020203" pitchFamily="34" charset="0"/>
            </a:rPr>
            <a:t>Bird</a:t>
          </a:r>
          <a:endParaRPr lang="hr-HR" sz="1600" kern="1200" dirty="0">
            <a:solidFill>
              <a:schemeClr val="bg1"/>
            </a:solidFill>
            <a:latin typeface="Segoe UI" panose="020B0502040204020203" pitchFamily="34" charset="0"/>
            <a:cs typeface="Segoe UI" panose="020B0502040204020203" pitchFamily="34" charset="0"/>
          </a:endParaRPr>
        </a:p>
      </dsp:txBody>
      <dsp:txXfrm>
        <a:off x="12346266" y="2384282"/>
        <a:ext cx="1071194" cy="699619"/>
      </dsp:txXfrm>
    </dsp:sp>
    <dsp:sp modelId="{32A1857F-0BCA-40E8-AF99-B1B761FC40DD}">
      <dsp:nvSpPr>
        <dsp:cNvPr id="0" name=""/>
        <dsp:cNvSpPr/>
      </dsp:nvSpPr>
      <dsp:spPr>
        <a:xfrm>
          <a:off x="12157291" y="3105667"/>
          <a:ext cx="724572" cy="297260"/>
        </a:xfrm>
        <a:custGeom>
          <a:avLst/>
          <a:gdLst/>
          <a:ahLst/>
          <a:cxnLst/>
          <a:rect l="0" t="0" r="0" b="0"/>
          <a:pathLst>
            <a:path>
              <a:moveTo>
                <a:pt x="724572" y="0"/>
              </a:moveTo>
              <a:lnTo>
                <a:pt x="724572" y="148630"/>
              </a:lnTo>
              <a:lnTo>
                <a:pt x="0" y="148630"/>
              </a:lnTo>
              <a:lnTo>
                <a:pt x="0" y="297260"/>
              </a:lnTo>
            </a:path>
          </a:pathLst>
        </a:custGeom>
        <a:noFill/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9D373EA-C125-47BC-9336-14E76B86989F}">
      <dsp:nvSpPr>
        <dsp:cNvPr id="0" name=""/>
        <dsp:cNvSpPr/>
      </dsp:nvSpPr>
      <dsp:spPr>
        <a:xfrm>
          <a:off x="11599928" y="3402928"/>
          <a:ext cx="1114726" cy="743151"/>
        </a:xfrm>
        <a:prstGeom prst="roundRect">
          <a:avLst>
            <a:gd name="adj" fmla="val 10000"/>
          </a:avLst>
        </a:prstGeom>
        <a:solidFill>
          <a:srgbClr val="FF0000"/>
        </a:solidFill>
        <a:ln w="28575">
          <a:solidFill>
            <a:srgbClr val="C00000"/>
          </a:solidFill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 smtClean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rPr>
            <a:t>Eagle : </a:t>
          </a:r>
          <a:r>
            <a:rPr lang="en-US" sz="1600" kern="1200" dirty="0" err="1" smtClean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rPr>
            <a:t>IFlyable</a:t>
          </a:r>
          <a:endParaRPr lang="hr-HR" sz="1600" kern="1200" dirty="0">
            <a:solidFill>
              <a:schemeClr val="bg1"/>
            </a:solidFill>
            <a:latin typeface="Segoe UI" panose="020B0502040204020203" pitchFamily="34" charset="0"/>
            <a:cs typeface="Segoe UI" panose="020B0502040204020203" pitchFamily="34" charset="0"/>
          </a:endParaRPr>
        </a:p>
      </dsp:txBody>
      <dsp:txXfrm>
        <a:off x="11621694" y="3424694"/>
        <a:ext cx="1071194" cy="699619"/>
      </dsp:txXfrm>
    </dsp:sp>
    <dsp:sp modelId="{10BD98D0-A2A6-4D3A-90E2-E69BD67A006F}">
      <dsp:nvSpPr>
        <dsp:cNvPr id="0" name=""/>
        <dsp:cNvSpPr/>
      </dsp:nvSpPr>
      <dsp:spPr>
        <a:xfrm>
          <a:off x="12881863" y="3105667"/>
          <a:ext cx="724572" cy="29726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48630"/>
              </a:lnTo>
              <a:lnTo>
                <a:pt x="724572" y="148630"/>
              </a:lnTo>
              <a:lnTo>
                <a:pt x="724572" y="297260"/>
              </a:lnTo>
            </a:path>
          </a:pathLst>
        </a:custGeom>
        <a:noFill/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3DA77B8-ECBA-45E6-ACD6-BC555C306245}">
      <dsp:nvSpPr>
        <dsp:cNvPr id="0" name=""/>
        <dsp:cNvSpPr/>
      </dsp:nvSpPr>
      <dsp:spPr>
        <a:xfrm>
          <a:off x="13049072" y="3402928"/>
          <a:ext cx="1114726" cy="743151"/>
        </a:xfrm>
        <a:prstGeom prst="roundRect">
          <a:avLst>
            <a:gd name="adj" fmla="val 10000"/>
          </a:avLst>
        </a:prstGeom>
        <a:solidFill>
          <a:schemeClr val="accent6">
            <a:lumMod val="20000"/>
            <a:lumOff val="80000"/>
          </a:schemeClr>
        </a:solidFill>
        <a:ln w="28575"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 smtClean="0">
              <a:latin typeface="Segoe UI" panose="020B0502040204020203" pitchFamily="34" charset="0"/>
              <a:cs typeface="Segoe UI" panose="020B0502040204020203" pitchFamily="34" charset="0"/>
            </a:rPr>
            <a:t>Penguin</a:t>
          </a:r>
          <a:endParaRPr lang="hr-HR" sz="1600" kern="1200" dirty="0">
            <a:solidFill>
              <a:schemeClr val="bg1"/>
            </a:solidFill>
            <a:latin typeface="Segoe UI" panose="020B0502040204020203" pitchFamily="34" charset="0"/>
            <a:cs typeface="Segoe UI" panose="020B0502040204020203" pitchFamily="34" charset="0"/>
          </a:endParaRPr>
        </a:p>
      </dsp:txBody>
      <dsp:txXfrm>
        <a:off x="13070838" y="3424694"/>
        <a:ext cx="1071194" cy="699619"/>
      </dsp:txXfrm>
    </dsp:sp>
    <dsp:sp modelId="{576D2C1B-D229-4D00-A925-06931BCB9BE2}">
      <dsp:nvSpPr>
        <dsp:cNvPr id="0" name=""/>
        <dsp:cNvSpPr/>
      </dsp:nvSpPr>
      <dsp:spPr>
        <a:xfrm>
          <a:off x="12881863" y="2065256"/>
          <a:ext cx="2898289" cy="29726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48630"/>
              </a:lnTo>
              <a:lnTo>
                <a:pt x="2898289" y="148630"/>
              </a:lnTo>
              <a:lnTo>
                <a:pt x="2898289" y="297260"/>
              </a:lnTo>
            </a:path>
          </a:pathLst>
        </a:custGeom>
        <a:noFill/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3788B0-AA1E-4814-B8EB-7F1E1D039372}">
      <dsp:nvSpPr>
        <dsp:cNvPr id="0" name=""/>
        <dsp:cNvSpPr/>
      </dsp:nvSpPr>
      <dsp:spPr>
        <a:xfrm>
          <a:off x="15222789" y="2362516"/>
          <a:ext cx="1114726" cy="743151"/>
        </a:xfrm>
        <a:prstGeom prst="roundRect">
          <a:avLst>
            <a:gd name="adj" fmla="val 10000"/>
          </a:avLst>
        </a:prstGeom>
        <a:solidFill>
          <a:schemeClr val="accent3">
            <a:lumMod val="40000"/>
            <a:lumOff val="6000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 smtClean="0">
              <a:latin typeface="Segoe UI" panose="020B0502040204020203" pitchFamily="34" charset="0"/>
              <a:cs typeface="Segoe UI" panose="020B0502040204020203" pitchFamily="34" charset="0"/>
            </a:rPr>
            <a:t>Fish</a:t>
          </a:r>
          <a:endParaRPr lang="hr-HR" sz="1600" kern="1200" dirty="0">
            <a:latin typeface="Segoe UI" panose="020B0502040204020203" pitchFamily="34" charset="0"/>
            <a:cs typeface="Segoe UI" panose="020B0502040204020203" pitchFamily="34" charset="0"/>
          </a:endParaRPr>
        </a:p>
      </dsp:txBody>
      <dsp:txXfrm>
        <a:off x="15244555" y="2384282"/>
        <a:ext cx="1071194" cy="699619"/>
      </dsp:txXfrm>
    </dsp:sp>
    <dsp:sp modelId="{ED15BEF8-414E-47D2-8B41-9FB78DC65ECF}">
      <dsp:nvSpPr>
        <dsp:cNvPr id="0" name=""/>
        <dsp:cNvSpPr/>
      </dsp:nvSpPr>
      <dsp:spPr>
        <a:xfrm>
          <a:off x="15055580" y="3105667"/>
          <a:ext cx="724572" cy="297260"/>
        </a:xfrm>
        <a:custGeom>
          <a:avLst/>
          <a:gdLst/>
          <a:ahLst/>
          <a:cxnLst/>
          <a:rect l="0" t="0" r="0" b="0"/>
          <a:pathLst>
            <a:path>
              <a:moveTo>
                <a:pt x="724572" y="0"/>
              </a:moveTo>
              <a:lnTo>
                <a:pt x="724572" y="148630"/>
              </a:lnTo>
              <a:lnTo>
                <a:pt x="0" y="148630"/>
              </a:lnTo>
              <a:lnTo>
                <a:pt x="0" y="297260"/>
              </a:lnTo>
            </a:path>
          </a:pathLst>
        </a:custGeom>
        <a:noFill/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455FDA4-7F0D-49FF-AB3F-D4E021B41D5F}">
      <dsp:nvSpPr>
        <dsp:cNvPr id="0" name=""/>
        <dsp:cNvSpPr/>
      </dsp:nvSpPr>
      <dsp:spPr>
        <a:xfrm>
          <a:off x="14498217" y="3402928"/>
          <a:ext cx="1114726" cy="743151"/>
        </a:xfrm>
        <a:prstGeom prst="roundRect">
          <a:avLst>
            <a:gd name="adj" fmla="val 10000"/>
          </a:avLst>
        </a:prstGeom>
        <a:solidFill>
          <a:schemeClr val="accent3">
            <a:lumMod val="20000"/>
            <a:lumOff val="8000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 smtClean="0">
              <a:latin typeface="Segoe UI" panose="020B0502040204020203" pitchFamily="34" charset="0"/>
              <a:cs typeface="Segoe UI" panose="020B0502040204020203" pitchFamily="34" charset="0"/>
            </a:rPr>
            <a:t>Shark</a:t>
          </a:r>
          <a:endParaRPr lang="hr-HR" sz="1600" kern="1200" dirty="0">
            <a:latin typeface="Segoe UI" panose="020B0502040204020203" pitchFamily="34" charset="0"/>
            <a:cs typeface="Segoe UI" panose="020B0502040204020203" pitchFamily="34" charset="0"/>
          </a:endParaRPr>
        </a:p>
      </dsp:txBody>
      <dsp:txXfrm>
        <a:off x="14519983" y="3424694"/>
        <a:ext cx="1071194" cy="699619"/>
      </dsp:txXfrm>
    </dsp:sp>
    <dsp:sp modelId="{9E5A2967-D755-4354-A831-6C64758F69E8}">
      <dsp:nvSpPr>
        <dsp:cNvPr id="0" name=""/>
        <dsp:cNvSpPr/>
      </dsp:nvSpPr>
      <dsp:spPr>
        <a:xfrm>
          <a:off x="15780152" y="3105667"/>
          <a:ext cx="724572" cy="29726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48630"/>
              </a:lnTo>
              <a:lnTo>
                <a:pt x="724572" y="148630"/>
              </a:lnTo>
              <a:lnTo>
                <a:pt x="724572" y="297260"/>
              </a:lnTo>
            </a:path>
          </a:pathLst>
        </a:custGeom>
        <a:noFill/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2CDB003-DF18-4A1D-AD3B-818D0AD2E9CA}">
      <dsp:nvSpPr>
        <dsp:cNvPr id="0" name=""/>
        <dsp:cNvSpPr/>
      </dsp:nvSpPr>
      <dsp:spPr>
        <a:xfrm>
          <a:off x="15947361" y="3402928"/>
          <a:ext cx="1114726" cy="743151"/>
        </a:xfrm>
        <a:prstGeom prst="roundRect">
          <a:avLst>
            <a:gd name="adj" fmla="val 10000"/>
          </a:avLst>
        </a:prstGeom>
        <a:solidFill>
          <a:schemeClr val="accent3">
            <a:lumMod val="20000"/>
            <a:lumOff val="8000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 smtClean="0">
              <a:latin typeface="Segoe UI" panose="020B0502040204020203" pitchFamily="34" charset="0"/>
              <a:cs typeface="Segoe UI" panose="020B0502040204020203" pitchFamily="34" charset="0"/>
            </a:rPr>
            <a:t>Salmon</a:t>
          </a:r>
          <a:endParaRPr lang="hr-HR" sz="1600" kern="1200" dirty="0">
            <a:latin typeface="Segoe UI" panose="020B0502040204020203" pitchFamily="34" charset="0"/>
            <a:cs typeface="Segoe UI" panose="020B0502040204020203" pitchFamily="34" charset="0"/>
          </a:endParaRPr>
        </a:p>
      </dsp:txBody>
      <dsp:txXfrm>
        <a:off x="15969127" y="3424694"/>
        <a:ext cx="1071194" cy="69961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9/3/layout/HorizontalOrganizationChart">
  <dgm:title val=""/>
  <dgm:desc val=""/>
  <dgm:catLst>
    <dgm:cat type="hierarchy" pri="43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305"/>
      <dgm:constr type="w" for="des" forName="rootComposite" refType="w" fact="10"/>
      <dgm:constr type="h" for="des" forName="rootComposite" refType="w" refFor="des" refForName="rootComposite1" fact="0.305"/>
      <dgm:constr type="w" for="des" forName="rootComposite3" refType="w" fact="10"/>
      <dgm:constr type="h" for="des" forName="rootComposite3" refType="w" refFor="des" refForName="rootComposite1" fact="0.305"/>
      <dgm:constr type="primFontSz" for="des" ptType="node" op="equ"/>
      <dgm:constr type="sp" for="des" op="equ"/>
      <dgm:constr type="sp" for="des" forName="hierRoot1" refType="w" refFor="des" refForName="rootComposite1" fact="0.2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125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125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func="var" arg="dir" op="equ" val="norm">
                  <dgm:alg type="hierRoot">
                    <dgm:param type="hierAlign" val="lT"/>
                  </dgm:alg>
                  <dgm:constrLst>
                    <dgm:constr type="alignOff" val="0.75"/>
                  </dgm:constrLst>
                </dgm:if>
                <dgm:else name="Name9">
                  <dgm:alg type="hierRoot">
                    <dgm:param type="hierAlign" val="rT"/>
                  </dgm:alg>
                  <dgm:constrLst>
                    <dgm:constr type="alignOff" val="0.75"/>
                  </dgm:constrLst>
                </dgm:else>
              </dgm:choose>
            </dgm:if>
            <dgm:if name="Name10" func="var" arg="hierBranch" op="equ" val="r">
              <dgm:choose name="Name11">
                <dgm:if name="Name12" func="var" arg="dir" op="equ" val="norm">
                  <dgm:alg type="hierRoot">
                    <dgm:param type="hierAlign" val="lB"/>
                  </dgm:alg>
                  <dgm:constrLst>
                    <dgm:constr type="alignOff" val="0.75"/>
                  </dgm:constrLst>
                </dgm:if>
                <dgm:else name="Name13">
                  <dgm:alg type="hierRoot">
                    <dgm:param type="hierAlign" val="rB"/>
                  </dgm:alg>
                  <dgm:constrLst>
                    <dgm:constr type="alignOff" val="0.75"/>
                  </dgm:constrLst>
                </dgm:else>
              </dgm:choose>
            </dgm:if>
            <dgm:if name="Name14" func="var" arg="hierBranch" op="equ" val="hang">
              <dgm:choose name="Name15">
                <dgm:if name="Name16" func="var" arg="dir" op="equ" val="norm">
                  <dgm:alg type="hierRoot">
                    <dgm:param type="hierAlign" val="lCtrCh"/>
                  </dgm:alg>
                  <dgm:constrLst>
                    <dgm:constr type="alignOff" val="0.65"/>
                  </dgm:constrLst>
                </dgm:if>
                <dgm:else name="Name17">
                  <dgm:alg type="hierRoot">
                    <dgm:param type="hierAlign" val="rCtrCh"/>
                  </dgm:alg>
                  <dgm:constrLst>
                    <dgm:constr type="alignOff" val="0.65"/>
                  </dgm:constrLst>
                </dgm:else>
              </dgm:choose>
            </dgm:if>
            <dgm:else name="Name18">
              <dgm:choose name="Name19">
                <dgm:if name="Name20" func="var" arg="dir" op="equ" val="norm">
                  <dgm:alg type="hierRoot">
                    <dgm:param type="hierAlign" val="lCtrCh"/>
                  </dgm:alg>
                  <dgm:constrLst>
                    <dgm:constr type="alignOff"/>
                    <dgm:constr type="bendDist" for="des" ptType="parTrans" refType="sp" fact="0.5"/>
                  </dgm:constrLst>
                </dgm:if>
                <dgm:else name="Name21">
                  <dgm:alg type="hierRoot">
                    <dgm:param type="hierAlign" val="rCtrCh"/>
                  </dgm:alg>
                  <dgm:constrLst>
                    <dgm:constr type="alignOff"/>
                    <dgm:constr type="bendDist" for="des" ptType="parTrans" refType="sp" fact="0.5"/>
                  </dgm:constrLst>
                </dgm:else>
              </dgm:choose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22">
              <dgm:if name="Name23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24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25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6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7">
              <dgm:if name="Name28" func="var" arg="hierBranch" op="equ" val="l">
                <dgm:choose name="Name29">
                  <dgm:if name="Name30" func="var" arg="dir" op="equ" val="norm">
                    <dgm:alg type="hierChild">
                      <dgm:param type="chAlign" val="t"/>
                      <dgm:param type="linDir" val="fromL"/>
                    </dgm:alg>
                  </dgm:if>
                  <dgm:else name="Name31">
                    <dgm:alg type="hierChild">
                      <dgm:param type="chAlign" val="t"/>
                      <dgm:param type="linDir" val="fromR"/>
                    </dgm:alg>
                  </dgm:else>
                </dgm:choose>
              </dgm:if>
              <dgm:if name="Name32" func="var" arg="hierBranch" op="equ" val="r">
                <dgm:choose name="Name33">
                  <dgm:if name="Name34" func="var" arg="dir" op="equ" val="norm">
                    <dgm:alg type="hierChild">
                      <dgm:param type="chAlign" val="b"/>
                      <dgm:param type="linDir" val="fromL"/>
                    </dgm:alg>
                  </dgm:if>
                  <dgm:else name="Name35">
                    <dgm:alg type="hierChild">
                      <dgm:param type="chAlign" val="b"/>
                      <dgm:param type="linDir" val="fromR"/>
                    </dgm:alg>
                  </dgm:else>
                </dgm:choose>
              </dgm:if>
              <dgm:if name="Name36" func="var" arg="hierBranch" op="equ" val="hang">
                <dgm:choose name="Name37">
                  <dgm:if name="Name38" func="var" arg="dir" op="equ" val="norm">
                    <dgm:alg type="hierChild">
                      <dgm:param type="chAlign" val="l"/>
                      <dgm:param type="linDir" val="fromT"/>
                      <dgm:param type="secChAlign" val="t"/>
                      <dgm:param type="secLinDir" val="fromL"/>
                    </dgm:alg>
                  </dgm:if>
                  <dgm:else name="Name39">
                    <dgm:alg type="hierChild">
                      <dgm:param type="chAlign" val="r"/>
                      <dgm:param type="linDir" val="fromT"/>
                      <dgm:param type="secChAlign" val="t"/>
                      <dgm:param type="secLinDir" val="fromR"/>
                    </dgm:alg>
                  </dgm:else>
                </dgm:choose>
              </dgm:if>
              <dgm:else name="Name40">
                <dgm:choose name="Name41">
                  <dgm:if name="Name42" func="var" arg="dir" op="equ" val="norm">
                    <dgm:alg type="hierChild">
                      <dgm:param type="linDir" val="fromT"/>
                      <dgm:param type="chAlign" val="l"/>
                    </dgm:alg>
                  </dgm:if>
                  <dgm:else name="Name43">
                    <dgm:alg type="hierChild">
                      <dgm:param type="linDir" val="fromT"/>
                      <dgm:param type="chAlign" val="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44" axis="precedSib" ptType="parTrans" st="-1" cnt="1">
                <dgm:choose name="Name45">
                  <dgm:if name="Name46" func="var" arg="hierBranch" op="equ" val="hang">
                    <dgm:layoutNode name="Name47">
                      <dgm:choose name="Name48">
                        <dgm:if name="Name49" func="var" arg="dir" op="equ" val="norm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R"/>
                            <dgm:param type="endPts" val="bCtr tCtr"/>
                          </dgm:alg>
                        </dgm:if>
                        <dgm:else name="Name50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L"/>
                            <dgm:param type="endPts" val="bCtr tCtr"/>
                          </dgm:alg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51" func="var" arg="hierBranch" op="equ" val="l">
                    <dgm:layoutNode name="Name52">
                      <dgm:choose name="Name53">
                        <dgm:if name="Name54" func="var" arg="dir" op="equ" val="norm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R"/>
                            <dgm:param type="endPts" val="tCtr"/>
                          </dgm:alg>
                        </dgm:if>
                        <dgm:else name="Name55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L"/>
                            <dgm:param type="endPts" val="tCtr"/>
                          </dgm:alg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56" func="var" arg="hierBranch" op="equ" val="r">
                    <dgm:layoutNode name="Name57">
                      <dgm:choose name="Name58">
                        <dgm:if name="Name59" func="var" arg="dir" op="equ" val="norm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R"/>
                            <dgm:param type="endPts" val="bCtr"/>
                          </dgm:alg>
                        </dgm:if>
                        <dgm:else name="Name60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L"/>
                            <dgm:param type="endPts" val="bCtr"/>
                          </dgm:alg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61">
                    <dgm:choose name="Name62">
                      <dgm:if name="Name63" func="var" arg="dir" op="equ" val="norm">
                        <dgm:layoutNode name="Name64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R"/>
                            <dgm:param type="endPts" val="midL"/>
                            <dgm:param type="bendPt" val="end"/>
                          </dgm:alg>
                          <dgm:shape xmlns:r="http://schemas.openxmlformats.org/officeDocument/2006/relationships" type="conn" r:blip="" zOrderOff="-99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if>
                      <dgm:else name="Name65">
                        <dgm:layoutNode name="Name66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L"/>
                            <dgm:param type="endPts" val="midR"/>
                            <dgm:param type="bendPt" val="end"/>
                          </dgm:alg>
                          <dgm:shape xmlns:r="http://schemas.openxmlformats.org/officeDocument/2006/relationships" type="conn" r:blip="" zOrderOff="-99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else>
                    </dgm:choos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7">
                  <dgm:if name="Name68" func="var" arg="hierBranch" op="equ" val="l">
                    <dgm:choose name="Name69">
                      <dgm:if name="Name70" func="var" arg="dir" op="equ" val="norm">
                        <dgm:alg type="hierRoot">
                          <dgm:param type="hierAlign" val="lT"/>
                        </dgm:alg>
                        <dgm:constrLst>
                          <dgm:constr type="alignOff" val="0.75"/>
                        </dgm:constrLst>
                      </dgm:if>
                      <dgm:else name="Name71">
                        <dgm:alg type="hierRoot">
                          <dgm:param type="hierAlign" val="rT"/>
                        </dgm:alg>
                        <dgm:constrLst>
                          <dgm:constr type="alignOff" val="0.75"/>
                        </dgm:constrLst>
                      </dgm:else>
                    </dgm:choose>
                  </dgm:if>
                  <dgm:if name="Name72" func="var" arg="hierBranch" op="equ" val="r">
                    <dgm:choose name="Name73">
                      <dgm:if name="Name74" func="var" arg="dir" op="equ" val="norm">
                        <dgm:alg type="hierRoot">
                          <dgm:param type="hierAlign" val="lB"/>
                        </dgm:alg>
                        <dgm:constrLst>
                          <dgm:constr type="alignOff" val="0.75"/>
                        </dgm:constrLst>
                      </dgm:if>
                      <dgm:else name="Name75">
                        <dgm:alg type="hierRoot">
                          <dgm:param type="hierAlign" val="rB"/>
                        </dgm:alg>
                        <dgm:constrLst>
                          <dgm:constr type="alignOff" val="0.75"/>
                        </dgm:constrLst>
                      </dgm:else>
                    </dgm:choose>
                  </dgm:if>
                  <dgm:if name="Name76" func="var" arg="hierBranch" op="equ" val="hang">
                    <dgm:choose name="Name77">
                      <dgm:if name="Name78" func="var" arg="dir" op="equ" val="norm">
                        <dgm:alg type="hierRoot">
                          <dgm:param type="hierAlign" val="lCtrCh"/>
                        </dgm:alg>
                        <dgm:constrLst>
                          <dgm:constr type="alignOff" val="0.65"/>
                        </dgm:constrLst>
                      </dgm:if>
                      <dgm:else name="Name79">
                        <dgm:alg type="hierRoot">
                          <dgm:param type="hierAlign" val="rCtrCh"/>
                        </dgm:alg>
                        <dgm:constrLst>
                          <dgm:constr type="alignOff" val="0.65"/>
                        </dgm:constrLst>
                      </dgm:else>
                    </dgm:choose>
                  </dgm:if>
                  <dgm:else name="Name80">
                    <dgm:choose name="Name81">
                      <dgm:if name="Name82" func="var" arg="dir" op="equ" val="norm">
                        <dgm:alg type="hierRoot">
                          <dgm:param type="hierAlign" val="lCtrCh"/>
                        </dgm:alg>
                        <dgm:constrLst>
                          <dgm:constr type="alignOff"/>
                          <dgm:constr type="bendDist" for="des" ptType="parTrans" refType="sp" fact="0.5"/>
                        </dgm:constrLst>
                      </dgm:if>
                      <dgm:else name="Name83">
                        <dgm:alg type="hierRoot">
                          <dgm:param type="hierAlign" val="rCtrCh"/>
                        </dgm:alg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84">
                    <dgm:if name="Name85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6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7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8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9">
                    <dgm:if name="Name90" func="var" arg="hierBranch" op="equ" val="l">
                      <dgm:choose name="Name91">
                        <dgm:if name="Name92" func="var" arg="dir" op="equ" val="norm">
                          <dgm:alg type="hierChild">
                            <dgm:param type="chAlign" val="t"/>
                            <dgm:param type="linDir" val="fromL"/>
                          </dgm:alg>
                        </dgm:if>
                        <dgm:else name="Name93">
                          <dgm:alg type="hierChild">
                            <dgm:param type="chAlign" val="t"/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r">
                      <dgm:choose name="Name95">
                        <dgm:if name="Name96" func="var" arg="dir" op="equ" val="norm">
                          <dgm:alg type="hierChild">
                            <dgm:param type="chAlign" val="b"/>
                            <dgm:param type="linDir" val="fromL"/>
                          </dgm:alg>
                        </dgm:if>
                        <dgm:else name="Name97">
                          <dgm:alg type="hierChild">
                            <dgm:param type="chAlign" val="b"/>
                            <dgm:param type="linDir" val="fromR"/>
                          </dgm:alg>
                        </dgm:else>
                      </dgm:choose>
                    </dgm:if>
                    <dgm:if name="Name98" func="var" arg="hierBranch" op="equ" val="hang">
                      <dgm:choose name="Name99">
                        <dgm:if name="Name100" func="var" arg="dir" op="equ" val="norm">
                          <dgm:alg type="hierChild">
                            <dgm:param type="chAlign" val="l"/>
                            <dgm:param type="linDir" val="fromT"/>
                            <dgm:param type="secChAlign" val="t"/>
                            <dgm:param type="secLinDir" val="fromL"/>
                          </dgm:alg>
                        </dgm:if>
                        <dgm:else name="Name101">
                          <dgm:alg type="hierChild">
                            <dgm:param type="chAlign" val="r"/>
                            <dgm:param type="linDir" val="fromT"/>
                            <dgm:param type="secChAlign" val="t"/>
                            <dgm:param type="secLinDir" val="fromR"/>
                          </dgm:alg>
                        </dgm:else>
                      </dgm:choose>
                    </dgm:if>
                    <dgm:else name="Name102">
                      <dgm:choose name="Name103">
                        <dgm:if name="Name104" func="var" arg="dir" op="equ" val="norm">
                          <dgm:alg type="hierChild">
                            <dgm:param type="linDir" val="fromT"/>
                            <dgm:param type="chAlign" val="l"/>
                          </dgm:alg>
                        </dgm:if>
                        <dgm:else name="Name105">
                          <dgm:alg type="hierChild">
                            <dgm:param type="linDir" val="fromT"/>
                            <dgm:param type="ch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a"/>
                </dgm:layoutNode>
                <dgm:layoutNode name="hierChild5">
                  <dgm:choose name="Name107">
                    <dgm:if name="Name108" func="var" arg="dir" op="equ" val="norm">
                      <dgm:alg type="hierChild">
                        <dgm:param type="chAlign" val="l"/>
                        <dgm:param type="linDir" val="fromT"/>
                        <dgm:param type="secChAlign" val="t"/>
                        <dgm:param type="secLinDir" val="fromL"/>
                      </dgm:alg>
                    </dgm:if>
                    <dgm:else name="Name109">
                      <dgm:alg type="hierChild">
                        <dgm:param type="chAlign" val="r"/>
                        <dgm:param type="linDir" val="fromT"/>
                        <dgm:param type="secChAlign" val="t"/>
                        <dgm:param type="sec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10" ref="rep2b"/>
                </dgm:layoutNode>
              </dgm:layoutNode>
            </dgm:forEach>
          </dgm:layoutNode>
          <dgm:layoutNode name="hierChild3">
            <dgm:choose name="Name111">
              <dgm:if name="Name112" func="var" arg="dir" op="equ" val="norm">
                <dgm:alg type="hierChild">
                  <dgm:param type="chAlign" val="l"/>
                  <dgm:param type="linDir" val="fromT"/>
                  <dgm:param type="secChAlign" val="t"/>
                  <dgm:param type="secLinDir" val="fromL"/>
                </dgm:alg>
              </dgm:if>
              <dgm:else name="Name113">
                <dgm:alg type="hierChild">
                  <dgm:param type="chAlign" val="r"/>
                  <dgm:param type="linDir" val="fromT"/>
                  <dgm:param type="secChAlign" val="t"/>
                  <dgm:param type="sec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4" axis="precedSib" ptType="parTrans" st="-1" cnt="1">
                <dgm:layoutNode name="Name115">
                  <dgm:choose name="Name116">
                    <dgm:if name="Name117" func="var" arg="dir" op="equ" val="norm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midR"/>
                        <dgm:param type="endPts" val="bCtr tCtr"/>
                      </dgm:alg>
                    </dgm:if>
                    <dgm:else name="Name11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midL"/>
                        <dgm:param type="endPts" val="bCtr tCtr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9">
                  <dgm:if name="Name120" func="var" arg="hierBranch" op="equ" val="l">
                    <dgm:choose name="Name121">
                      <dgm:if name="Name122" func="var" arg="dir" op="equ" val="norm">
                        <dgm:alg type="hierRoot">
                          <dgm:param type="hierAlign" val="lT"/>
                        </dgm:alg>
                        <dgm:constrLst>
                          <dgm:constr type="alignOff" val="0.75"/>
                        </dgm:constrLst>
                      </dgm:if>
                      <dgm:else name="Name123">
                        <dgm:alg type="hierRoot">
                          <dgm:param type="hierAlign" val="rT"/>
                        </dgm:alg>
                        <dgm:constrLst>
                          <dgm:constr type="alignOff" val="0.75"/>
                        </dgm:constrLst>
                      </dgm:else>
                    </dgm:choose>
                  </dgm:if>
                  <dgm:if name="Name124" func="var" arg="hierBranch" op="equ" val="r">
                    <dgm:choose name="Name125">
                      <dgm:if name="Name126" func="var" arg="dir" op="equ" val="norm">
                        <dgm:alg type="hierRoot">
                          <dgm:param type="hierAlign" val="lB"/>
                        </dgm:alg>
                        <dgm:constrLst>
                          <dgm:constr type="alignOff" val="0.75"/>
                        </dgm:constrLst>
                      </dgm:if>
                      <dgm:else name="Name127">
                        <dgm:alg type="hierRoot">
                          <dgm:param type="hierAlign" val="rB"/>
                        </dgm:alg>
                        <dgm:constrLst>
                          <dgm:constr type="alignOff" val="0.75"/>
                        </dgm:constrLst>
                      </dgm:else>
                    </dgm:choose>
                  </dgm:if>
                  <dgm:if name="Name128" func="var" arg="hierBranch" op="equ" val="hang">
                    <dgm:choose name="Name129">
                      <dgm:if name="Name130" func="var" arg="dir" op="equ" val="norm">
                        <dgm:alg type="hierRoot">
                          <dgm:param type="hierAlign" val="lCtrCh"/>
                        </dgm:alg>
                        <dgm:constrLst>
                          <dgm:constr type="alignOff" val="0.65"/>
                        </dgm:constrLst>
                      </dgm:if>
                      <dgm:else name="Name131">
                        <dgm:alg type="hierRoot">
                          <dgm:param type="hierAlign" val="rCtrCh"/>
                        </dgm:alg>
                        <dgm:constrLst>
                          <dgm:constr type="alignOff" val="0.65"/>
                        </dgm:constrLst>
                      </dgm:else>
                    </dgm:choose>
                  </dgm:if>
                  <dgm:else name="Name132">
                    <dgm:choose name="Name133">
                      <dgm:if name="Name134" func="var" arg="dir" op="equ" val="norm">
                        <dgm:alg type="hierRoot">
                          <dgm:param type="hierAlign" val="lCtrCh"/>
                        </dgm:alg>
                        <dgm:constrLst>
                          <dgm:constr type="alignOff"/>
                          <dgm:constr type="bendDist" for="des" ptType="parTrans" refType="sp" fact="0.5"/>
                        </dgm:constrLst>
                      </dgm:if>
                      <dgm:else name="Name135">
                        <dgm:alg type="hierRoot">
                          <dgm:param type="hierAlign" val="rCtrCh"/>
                        </dgm:alg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36">
                    <dgm:if name="Name137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38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39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40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41">
                    <dgm:if name="Name142" func="var" arg="hierBranch" op="equ" val="l">
                      <dgm:choose name="Name143">
                        <dgm:if name="Name144" func="var" arg="dir" op="equ" val="norm">
                          <dgm:alg type="hierChild">
                            <dgm:param type="chAlign" val="t"/>
                            <dgm:param type="linDir" val="fromL"/>
                          </dgm:alg>
                        </dgm:if>
                        <dgm:else name="Name145">
                          <dgm:alg type="hierChild">
                            <dgm:param type="chAlign" val="t"/>
                            <dgm:param type="linDir" val="fromR"/>
                          </dgm:alg>
                        </dgm:else>
                      </dgm:choose>
                    </dgm:if>
                    <dgm:if name="Name146" func="var" arg="hierBranch" op="equ" val="r">
                      <dgm:choose name="Name147">
                        <dgm:if name="Name148" func="var" arg="dir" op="equ" val="norm">
                          <dgm:alg type="hierChild">
                            <dgm:param type="chAlign" val="b"/>
                            <dgm:param type="linDir" val="fromL"/>
                          </dgm:alg>
                        </dgm:if>
                        <dgm:else name="Name149">
                          <dgm:alg type="hierChild">
                            <dgm:param type="chAlign" val="b"/>
                            <dgm:param type="linDir" val="fromR"/>
                          </dgm:alg>
                        </dgm:else>
                      </dgm:choose>
                    </dgm:if>
                    <dgm:if name="Name150" func="var" arg="hierBranch" op="equ" val="hang">
                      <dgm:choose name="Name151">
                        <dgm:if name="Name152" func="var" arg="dir" op="equ" val="norm">
                          <dgm:alg type="hierChild">
                            <dgm:param type="chAlign" val="l"/>
                            <dgm:param type="linDir" val="fromT"/>
                            <dgm:param type="secChAlign" val="t"/>
                            <dgm:param type="secLinDir" val="fromL"/>
                          </dgm:alg>
                        </dgm:if>
                        <dgm:else name="Name153">
                          <dgm:alg type="hierChild">
                            <dgm:param type="chAlign" val="r"/>
                            <dgm:param type="linDir" val="fromT"/>
                            <dgm:param type="secChAlign" val="t"/>
                            <dgm:param type="secLinDir" val="fromR"/>
                          </dgm:alg>
                        </dgm:else>
                      </dgm:choose>
                    </dgm:if>
                    <dgm:else name="Name154">
                      <dgm:choose name="Name155">
                        <dgm:if name="Name156" func="var" arg="dir" op="equ" val="norm">
                          <dgm:alg type="hierChild">
                            <dgm:param type="linDir" val="fromT"/>
                            <dgm:param type="chAlign" val="l"/>
                          </dgm:alg>
                        </dgm:if>
                        <dgm:else name="Name157">
                          <dgm:alg type="hierChild">
                            <dgm:param type="linDir" val="fromT"/>
                            <dgm:param type="ch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58" ref="rep2a"/>
                </dgm:layoutNode>
                <dgm:layoutNode name="hierChild7">
                  <dgm:choose name="Name159">
                    <dgm:if name="Name160" func="var" arg="dir" op="equ" val="norm">
                      <dgm:alg type="hierChild">
                        <dgm:param type="chAlign" val="l"/>
                        <dgm:param type="linDir" val="fromT"/>
                        <dgm:param type="secChAlign" val="t"/>
                        <dgm:param type="secLinDir" val="fromL"/>
                      </dgm:alg>
                    </dgm:if>
                    <dgm:else name="Name161">
                      <dgm:alg type="hierChild">
                        <dgm:param type="chAlign" val="r"/>
                        <dgm:param type="linDir" val="fromT"/>
                        <dgm:param type="secChAlign" val="t"/>
                        <dgm:param type="sec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62" ref="rep2b"/>
                </dgm:layoutNode>
              </dgm:layoutNode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276600" cy="5365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r-H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281488" y="0"/>
            <a:ext cx="3276600" cy="5365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606FDB0-9493-47D8-B173-224D7C8F0D12}" type="datetimeFigureOut">
              <a:rPr lang="hr-HR" smtClean="0"/>
              <a:t>18.11.2014.</a:t>
            </a:fld>
            <a:endParaRPr lang="hr-H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4775" y="1336675"/>
            <a:ext cx="4810125" cy="36083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r-H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55650" y="5145088"/>
            <a:ext cx="6048375" cy="42100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10155238"/>
            <a:ext cx="3276600" cy="5365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r-H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281488" y="10155238"/>
            <a:ext cx="3276600" cy="5365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6AC7507-C20F-43B4-9BE7-83822327AAE9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25528636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796F01-7154-41E0-B48B-A6921757531A}" type="slidenum">
              <a:rPr lang="hr-HR" smtClean="0"/>
              <a:pPr/>
              <a:t>6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92668752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796F01-7154-41E0-B48B-A6921757531A}" type="slidenum">
              <a:rPr lang="hr-HR" smtClean="0"/>
              <a:pPr/>
              <a:t>16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05999212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796F01-7154-41E0-B48B-A6921757531A}" type="slidenum">
              <a:rPr lang="hr-HR" smtClean="0"/>
              <a:pPr/>
              <a:t>17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55085927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796F01-7154-41E0-B48B-A6921757531A}" type="slidenum">
              <a:rPr lang="hr-HR" smtClean="0"/>
              <a:pPr/>
              <a:t>19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86437550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796F01-7154-41E0-B48B-A6921757531A}" type="slidenum">
              <a:rPr lang="hr-HR" smtClean="0"/>
              <a:pPr/>
              <a:t>20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73604135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796F01-7154-41E0-B48B-A6921757531A}" type="slidenum">
              <a:rPr lang="hr-HR" smtClean="0"/>
              <a:pPr/>
              <a:t>21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61528383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796F01-7154-41E0-B48B-A6921757531A}" type="slidenum">
              <a:rPr lang="hr-HR" smtClean="0"/>
              <a:pPr/>
              <a:t>22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27490877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796F01-7154-41E0-B48B-A6921757531A}" type="slidenum">
              <a:rPr lang="hr-HR" smtClean="0"/>
              <a:pPr/>
              <a:t>23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22521562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796F01-7154-41E0-B48B-A6921757531A}" type="slidenum">
              <a:rPr lang="hr-HR" smtClean="0"/>
              <a:pPr/>
              <a:t>24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90655961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796F01-7154-41E0-B48B-A6921757531A}" type="slidenum">
              <a:rPr lang="hr-HR" smtClean="0"/>
              <a:pPr/>
              <a:t>25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61708381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796F01-7154-41E0-B48B-A6921757531A}" type="slidenum">
              <a:rPr lang="hr-HR" smtClean="0"/>
              <a:pPr/>
              <a:t>26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37326803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796F01-7154-41E0-B48B-A6921757531A}" type="slidenum">
              <a:rPr lang="hr-HR" smtClean="0"/>
              <a:pPr/>
              <a:t>7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59683456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796F01-7154-41E0-B48B-A6921757531A}" type="slidenum">
              <a:rPr lang="hr-HR" smtClean="0"/>
              <a:pPr/>
              <a:t>27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08117195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796F01-7154-41E0-B48B-A6921757531A}" type="slidenum">
              <a:rPr lang="hr-HR" smtClean="0"/>
              <a:pPr/>
              <a:t>28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62693522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796F01-7154-41E0-B48B-A6921757531A}" type="slidenum">
              <a:rPr lang="hr-HR" smtClean="0"/>
              <a:pPr/>
              <a:t>29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77647219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796F01-7154-41E0-B48B-A6921757531A}" type="slidenum">
              <a:rPr lang="hr-HR" smtClean="0"/>
              <a:pPr/>
              <a:t>30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500309822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796F01-7154-41E0-B48B-A6921757531A}" type="slidenum">
              <a:rPr lang="hr-HR" smtClean="0"/>
              <a:pPr/>
              <a:t>31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654552477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796F01-7154-41E0-B48B-A6921757531A}" type="slidenum">
              <a:rPr lang="hr-HR" smtClean="0"/>
              <a:pPr/>
              <a:t>32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829478004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796F01-7154-41E0-B48B-A6921757531A}" type="slidenum">
              <a:rPr lang="hr-HR" smtClean="0"/>
              <a:pPr/>
              <a:t>33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968479513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796F01-7154-41E0-B48B-A6921757531A}" type="slidenum">
              <a:rPr lang="hr-HR" smtClean="0"/>
              <a:pPr/>
              <a:t>41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158037152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796F01-7154-41E0-B48B-A6921757531A}" type="slidenum">
              <a:rPr lang="hr-HR" smtClean="0"/>
              <a:pPr/>
              <a:t>42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751169337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796F01-7154-41E0-B48B-A6921757531A}" type="slidenum">
              <a:rPr lang="hr-HR" smtClean="0"/>
              <a:pPr/>
              <a:t>43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29483852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796F01-7154-41E0-B48B-A6921757531A}" type="slidenum">
              <a:rPr lang="hr-HR" smtClean="0"/>
              <a:pPr/>
              <a:t>8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464427148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796F01-7154-41E0-B48B-A6921757531A}" type="slidenum">
              <a:rPr lang="hr-HR" smtClean="0"/>
              <a:pPr/>
              <a:t>44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089142903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796F01-7154-41E0-B48B-A6921757531A}" type="slidenum">
              <a:rPr lang="hr-HR" smtClean="0"/>
              <a:pPr/>
              <a:t>47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806859865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796F01-7154-41E0-B48B-A6921757531A}" type="slidenum">
              <a:rPr lang="hr-HR" smtClean="0">
                <a:solidFill>
                  <a:prstClr val="black"/>
                </a:solidFill>
              </a:rPr>
              <a:pPr/>
              <a:t>50</a:t>
            </a:fld>
            <a:endParaRPr lang="hr-H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5780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796F01-7154-41E0-B48B-A6921757531A}" type="slidenum">
              <a:rPr lang="hr-HR" smtClean="0"/>
              <a:pPr/>
              <a:t>51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336293781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796F01-7154-41E0-B48B-A6921757531A}" type="slidenum">
              <a:rPr lang="hr-HR" smtClean="0"/>
              <a:pPr/>
              <a:t>52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430018841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796F01-7154-41E0-B48B-A6921757531A}" type="slidenum">
              <a:rPr lang="hr-HR" smtClean="0"/>
              <a:pPr/>
              <a:t>53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400505975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796F01-7154-41E0-B48B-A6921757531A}" type="slidenum">
              <a:rPr lang="hr-HR" smtClean="0"/>
              <a:pPr/>
              <a:t>54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514880553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796F01-7154-41E0-B48B-A6921757531A}" type="slidenum">
              <a:rPr lang="hr-HR" smtClean="0"/>
              <a:pPr/>
              <a:t>57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866937328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796F01-7154-41E0-B48B-A6921757531A}" type="slidenum">
              <a:rPr lang="hr-HR" smtClean="0"/>
              <a:pPr/>
              <a:t>58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515891342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796F01-7154-41E0-B48B-A6921757531A}" type="slidenum">
              <a:rPr lang="hr-HR" smtClean="0"/>
              <a:pPr/>
              <a:t>59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43953325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796F01-7154-41E0-B48B-A6921757531A}" type="slidenum">
              <a:rPr lang="hr-HR" smtClean="0"/>
              <a:pPr/>
              <a:t>9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926334192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796F01-7154-41E0-B48B-A6921757531A}" type="slidenum">
              <a:rPr lang="hr-HR" smtClean="0"/>
              <a:pPr/>
              <a:t>60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618472757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796F01-7154-41E0-B48B-A6921757531A}" type="slidenum">
              <a:rPr lang="hr-HR" smtClean="0"/>
              <a:pPr/>
              <a:t>61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433162929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796F01-7154-41E0-B48B-A6921757531A}" type="slidenum">
              <a:rPr lang="hr-HR" smtClean="0"/>
              <a:pPr/>
              <a:t>62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678314028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796F01-7154-41E0-B48B-A6921757531A}" type="slidenum">
              <a:rPr lang="hr-HR" smtClean="0"/>
              <a:pPr/>
              <a:t>63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016027639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796F01-7154-41E0-B48B-A6921757531A}" type="slidenum">
              <a:rPr lang="hr-HR" smtClean="0"/>
              <a:pPr/>
              <a:t>64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007670002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796F01-7154-41E0-B48B-A6921757531A}" type="slidenum">
              <a:rPr lang="hr-HR" smtClean="0"/>
              <a:pPr/>
              <a:t>65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933056427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796F01-7154-41E0-B48B-A6921757531A}" type="slidenum">
              <a:rPr lang="hr-HR" smtClean="0"/>
              <a:pPr/>
              <a:t>67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243496389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796F01-7154-41E0-B48B-A6921757531A}" type="slidenum">
              <a:rPr lang="hr-HR" smtClean="0">
                <a:solidFill>
                  <a:prstClr val="black"/>
                </a:solidFill>
              </a:rPr>
              <a:pPr/>
              <a:t>74</a:t>
            </a:fld>
            <a:endParaRPr lang="hr-H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5188706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796F01-7154-41E0-B48B-A6921757531A}" type="slidenum">
              <a:rPr lang="hr-HR" smtClean="0">
                <a:solidFill>
                  <a:prstClr val="black"/>
                </a:solidFill>
              </a:rPr>
              <a:pPr/>
              <a:t>75</a:t>
            </a:fld>
            <a:endParaRPr lang="hr-H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0617803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796F01-7154-41E0-B48B-A6921757531A}" type="slidenum">
              <a:rPr lang="hr-HR" smtClean="0">
                <a:solidFill>
                  <a:prstClr val="black"/>
                </a:solidFill>
              </a:rPr>
              <a:pPr/>
              <a:t>85</a:t>
            </a:fld>
            <a:endParaRPr lang="hr-H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8374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796F01-7154-41E0-B48B-A6921757531A}" type="slidenum">
              <a:rPr lang="hr-HR" smtClean="0"/>
              <a:pPr/>
              <a:t>10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87485163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796F01-7154-41E0-B48B-A6921757531A}" type="slidenum">
              <a:rPr lang="hr-HR" smtClean="0"/>
              <a:pPr/>
              <a:t>11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91861480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796F01-7154-41E0-B48B-A6921757531A}" type="slidenum">
              <a:rPr lang="hr-HR" smtClean="0"/>
              <a:pPr/>
              <a:t>12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23210582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796F01-7154-41E0-B48B-A6921757531A}" type="slidenum">
              <a:rPr lang="hr-HR" smtClean="0"/>
              <a:pPr/>
              <a:t>13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4746887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796F01-7154-41E0-B48B-A6921757531A}" type="slidenum">
              <a:rPr lang="hr-HR" smtClean="0"/>
              <a:pPr/>
              <a:t>14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0442888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584581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7_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"/>
          <p:cNvPicPr/>
          <p:nvPr userDrawn="1"/>
        </p:nvPicPr>
        <p:blipFill>
          <a:blip r:embed="rId2"/>
          <a:stretch>
            <a:fillRect/>
          </a:stretch>
        </p:blipFill>
        <p:spPr>
          <a:xfrm>
            <a:off x="360" y="0"/>
            <a:ext cx="18285120" cy="13713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22632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8_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166537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buClr>
                <a:srgbClr val="AD9C83"/>
              </a:buClr>
              <a:buSzPct val="100000"/>
              <a:defRPr>
                <a:latin typeface="Segoe UI" panose="020B0502040204020203" pitchFamily="34" charset="0"/>
                <a:cs typeface="Segoe UI" panose="020B0502040204020203" pitchFamily="34" charset="0"/>
              </a:defRPr>
            </a:lvl1pPr>
            <a:lvl2pPr>
              <a:buClr>
                <a:srgbClr val="AD9C83"/>
              </a:buClr>
              <a:defRPr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buClr>
                <a:srgbClr val="AD9C83"/>
              </a:buClr>
              <a:defRPr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buClr>
                <a:srgbClr val="AD9C83"/>
              </a:buClr>
              <a:defRPr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buClr>
                <a:srgbClr val="AD9C83"/>
              </a:buClr>
              <a:defRPr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nl-BE" dirty="0" smtClean="0"/>
              <a:t>Click to edit Master text styles</a:t>
            </a:r>
          </a:p>
          <a:p>
            <a:pPr lvl="1"/>
            <a:r>
              <a:rPr lang="nl-BE" dirty="0" smtClean="0"/>
              <a:t>Second level</a:t>
            </a:r>
          </a:p>
          <a:p>
            <a:pPr lvl="2"/>
            <a:r>
              <a:rPr lang="nl-BE" dirty="0" smtClean="0"/>
              <a:t>Third level</a:t>
            </a:r>
          </a:p>
          <a:p>
            <a:pPr lvl="3"/>
            <a:r>
              <a:rPr lang="nl-BE" dirty="0" smtClean="0"/>
              <a:t>Fourth level</a:t>
            </a:r>
          </a:p>
          <a:p>
            <a:pPr lvl="4"/>
            <a:r>
              <a:rPr lang="nl-BE" dirty="0" smtClean="0"/>
              <a:t>Fifth level</a:t>
            </a:r>
            <a:endParaRPr lang="en-US" dirty="0"/>
          </a:p>
        </p:txBody>
      </p:sp>
      <p:sp>
        <p:nvSpPr>
          <p:cNvPr id="8" name="Titel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693375495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2295399" y="3706586"/>
            <a:ext cx="13718382" cy="7298871"/>
          </a:xfrm>
        </p:spPr>
        <p:txBody>
          <a:bodyPr/>
          <a:lstStyle>
            <a:lvl1pPr>
              <a:lnSpc>
                <a:spcPct val="120000"/>
              </a:lnSpc>
              <a:spcBef>
                <a:spcPts val="1200"/>
              </a:spcBef>
              <a:spcAft>
                <a:spcPts val="1200"/>
              </a:spcAft>
              <a:defRPr/>
            </a:lvl1pPr>
          </a:lstStyle>
          <a:p>
            <a:pPr lvl="0"/>
            <a:r>
              <a:rPr lang="fr-FR" dirty="0" smtClean="0"/>
              <a:t>Modifiez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fr-BE" dirty="0"/>
          </a:p>
        </p:txBody>
      </p:sp>
      <p:sp>
        <p:nvSpPr>
          <p:cNvPr id="7" name="Titre 1"/>
          <p:cNvSpPr>
            <a:spLocks noGrp="1"/>
          </p:cNvSpPr>
          <p:nvPr>
            <p:ph type="title"/>
          </p:nvPr>
        </p:nvSpPr>
        <p:spPr>
          <a:xfrm>
            <a:off x="2286001" y="867723"/>
            <a:ext cx="13737178" cy="2520000"/>
          </a:xfrm>
        </p:spPr>
        <p:txBody>
          <a:bodyPr anchor="b">
            <a:normAutofit/>
          </a:bodyPr>
          <a:lstStyle>
            <a:lvl1pPr algn="l">
              <a:defRPr sz="7000" b="1" cap="all"/>
            </a:lvl1pPr>
          </a:lstStyle>
          <a:p>
            <a:r>
              <a:rPr lang="fr-FR" dirty="0" smtClean="0"/>
              <a:t>Modifiez le style du titre</a:t>
            </a:r>
            <a:endParaRPr lang="fr-BE" dirty="0"/>
          </a:p>
        </p:txBody>
      </p:sp>
    </p:spTree>
    <p:extLst>
      <p:ext uri="{BB962C8B-B14F-4D97-AF65-F5344CB8AC3E}">
        <p14:creationId xmlns:p14="http://schemas.microsoft.com/office/powerpoint/2010/main" val="15982104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947902" y="3706586"/>
            <a:ext cx="16413375" cy="7298871"/>
          </a:xfrm>
        </p:spPr>
        <p:txBody>
          <a:bodyPr/>
          <a:lstStyle>
            <a:lvl1pPr algn="just">
              <a:lnSpc>
                <a:spcPct val="120000"/>
              </a:lnSpc>
              <a:spcBef>
                <a:spcPts val="1200"/>
              </a:spcBef>
              <a:spcAft>
                <a:spcPts val="1200"/>
              </a:spcAft>
              <a:defRPr/>
            </a:lvl1pPr>
            <a:lvl2pPr algn="just">
              <a:lnSpc>
                <a:spcPct val="120000"/>
              </a:lnSpc>
              <a:spcBef>
                <a:spcPts val="1200"/>
              </a:spcBef>
              <a:spcAft>
                <a:spcPts val="1200"/>
              </a:spcAft>
              <a:defRPr/>
            </a:lvl2pPr>
            <a:lvl3pPr algn="just">
              <a:defRPr/>
            </a:lvl3pPr>
            <a:lvl4pPr algn="just">
              <a:defRPr/>
            </a:lvl4pPr>
            <a:lvl5pPr algn="just">
              <a:defRPr/>
            </a:lvl5pPr>
          </a:lstStyle>
          <a:p>
            <a:pPr lvl="0"/>
            <a:r>
              <a:rPr lang="fr-FR" dirty="0" smtClean="0"/>
              <a:t>Modifiez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fr-BE" dirty="0"/>
          </a:p>
        </p:txBody>
      </p:sp>
      <p:sp>
        <p:nvSpPr>
          <p:cNvPr id="7" name="Titre 1"/>
          <p:cNvSpPr>
            <a:spLocks noGrp="1"/>
          </p:cNvSpPr>
          <p:nvPr>
            <p:ph type="title"/>
          </p:nvPr>
        </p:nvSpPr>
        <p:spPr>
          <a:xfrm>
            <a:off x="947902" y="867600"/>
            <a:ext cx="16413375" cy="2520000"/>
          </a:xfrm>
        </p:spPr>
        <p:txBody>
          <a:bodyPr anchor="b">
            <a:normAutofit/>
          </a:bodyPr>
          <a:lstStyle>
            <a:lvl1pPr algn="l">
              <a:defRPr sz="7000" b="1" cap="all"/>
            </a:lvl1pPr>
          </a:lstStyle>
          <a:p>
            <a:r>
              <a:rPr lang="fr-FR" dirty="0" smtClean="0"/>
              <a:t>Modifiez le style du titre</a:t>
            </a:r>
            <a:endParaRPr lang="fr-BE" dirty="0"/>
          </a:p>
        </p:txBody>
      </p:sp>
    </p:spTree>
    <p:extLst>
      <p:ext uri="{BB962C8B-B14F-4D97-AF65-F5344CB8AC3E}">
        <p14:creationId xmlns:p14="http://schemas.microsoft.com/office/powerpoint/2010/main" val="14880516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914559" y="3722688"/>
            <a:ext cx="7920000" cy="7299325"/>
          </a:xfrm>
        </p:spPr>
        <p:txBody>
          <a:bodyPr/>
          <a:lstStyle>
            <a:lvl1pPr algn="just">
              <a:lnSpc>
                <a:spcPct val="120000"/>
              </a:lnSpc>
              <a:spcBef>
                <a:spcPts val="1200"/>
              </a:spcBef>
              <a:spcAft>
                <a:spcPts val="1200"/>
              </a:spcAft>
              <a:defRPr sz="3200"/>
            </a:lvl1pPr>
            <a:lvl2pPr algn="just">
              <a:defRPr sz="3200"/>
            </a:lvl2pPr>
            <a:lvl3pPr algn="just">
              <a:defRPr sz="2000"/>
            </a:lvl3pPr>
            <a:lvl4pPr algn="just">
              <a:defRPr sz="1800"/>
            </a:lvl4pPr>
            <a:lvl5pPr algn="just"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dirty="0" smtClean="0"/>
              <a:t>Modifiez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fr-BE" dirty="0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9441277" y="3722688"/>
            <a:ext cx="7920000" cy="7299325"/>
          </a:xfrm>
        </p:spPr>
        <p:txBody>
          <a:bodyPr/>
          <a:lstStyle>
            <a:lvl1pPr algn="just">
              <a:lnSpc>
                <a:spcPct val="120000"/>
              </a:lnSpc>
              <a:spcBef>
                <a:spcPts val="1200"/>
              </a:spcBef>
              <a:spcAft>
                <a:spcPts val="1200"/>
              </a:spcAft>
              <a:defRPr sz="3200"/>
            </a:lvl1pPr>
            <a:lvl2pPr algn="just">
              <a:defRPr sz="3200"/>
            </a:lvl2pPr>
            <a:lvl3pPr algn="just">
              <a:defRPr sz="2000"/>
            </a:lvl3pPr>
            <a:lvl4pPr algn="just">
              <a:defRPr sz="1800"/>
            </a:lvl4pPr>
            <a:lvl5pPr algn="just"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dirty="0" smtClean="0"/>
              <a:t>Modifiez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fr-BE" dirty="0"/>
          </a:p>
        </p:txBody>
      </p:sp>
      <p:sp>
        <p:nvSpPr>
          <p:cNvPr id="8" name="Titre 1"/>
          <p:cNvSpPr>
            <a:spLocks noGrp="1"/>
          </p:cNvSpPr>
          <p:nvPr>
            <p:ph type="title"/>
          </p:nvPr>
        </p:nvSpPr>
        <p:spPr>
          <a:xfrm>
            <a:off x="947902" y="867600"/>
            <a:ext cx="16413375" cy="2520000"/>
          </a:xfrm>
        </p:spPr>
        <p:txBody>
          <a:bodyPr anchor="b">
            <a:normAutofit/>
          </a:bodyPr>
          <a:lstStyle>
            <a:lvl1pPr algn="l">
              <a:defRPr sz="7000" b="1" cap="all"/>
            </a:lvl1pPr>
          </a:lstStyle>
          <a:p>
            <a:r>
              <a:rPr lang="fr-FR" dirty="0" smtClean="0"/>
              <a:t>Modifiez le style du titre</a:t>
            </a:r>
            <a:endParaRPr lang="fr-BE" dirty="0"/>
          </a:p>
        </p:txBody>
      </p:sp>
    </p:spTree>
    <p:extLst>
      <p:ext uri="{BB962C8B-B14F-4D97-AF65-F5344CB8AC3E}">
        <p14:creationId xmlns:p14="http://schemas.microsoft.com/office/powerpoint/2010/main" val="14186287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1"/>
          <p:cNvSpPr>
            <a:spLocks noGrp="1"/>
          </p:cNvSpPr>
          <p:nvPr>
            <p:ph type="title"/>
          </p:nvPr>
        </p:nvSpPr>
        <p:spPr>
          <a:xfrm>
            <a:off x="947902" y="867723"/>
            <a:ext cx="16413375" cy="2520000"/>
          </a:xfrm>
        </p:spPr>
        <p:txBody>
          <a:bodyPr anchor="b">
            <a:normAutofit/>
          </a:bodyPr>
          <a:lstStyle>
            <a:lvl1pPr algn="l">
              <a:defRPr sz="7000" b="1" cap="all"/>
            </a:lvl1pPr>
          </a:lstStyle>
          <a:p>
            <a:r>
              <a:rPr lang="fr-FR" dirty="0" smtClean="0"/>
              <a:t>Modifiez le style du titre</a:t>
            </a:r>
            <a:endParaRPr lang="fr-BE" dirty="0"/>
          </a:p>
        </p:txBody>
      </p:sp>
    </p:spTree>
    <p:extLst>
      <p:ext uri="{BB962C8B-B14F-4D97-AF65-F5344CB8AC3E}">
        <p14:creationId xmlns:p14="http://schemas.microsoft.com/office/powerpoint/2010/main" val="7308043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947902" y="776288"/>
            <a:ext cx="16413375" cy="10229170"/>
          </a:xfrm>
        </p:spPr>
        <p:txBody>
          <a:bodyPr anchor="ctr">
            <a:normAutofit/>
          </a:bodyPr>
          <a:lstStyle>
            <a:lvl1pPr algn="l">
              <a:spcBef>
                <a:spcPts val="1200"/>
              </a:spcBef>
              <a:spcAft>
                <a:spcPts val="1200"/>
              </a:spcAft>
              <a:defRPr sz="4000"/>
            </a:lvl1pPr>
            <a:lvl2pPr marL="538163" indent="-538163" algn="l">
              <a:lnSpc>
                <a:spcPct val="120000"/>
              </a:lnSpc>
              <a:spcBef>
                <a:spcPts val="2400"/>
              </a:spcBef>
              <a:spcAft>
                <a:spcPts val="2400"/>
              </a:spcAft>
              <a:defRPr sz="4000"/>
            </a:lvl2pPr>
            <a:lvl3pPr algn="l">
              <a:defRPr sz="3600"/>
            </a:lvl3pPr>
            <a:lvl4pPr algn="l">
              <a:defRPr sz="3200"/>
            </a:lvl4pPr>
            <a:lvl5pPr algn="l">
              <a:defRPr sz="2800"/>
            </a:lvl5pPr>
          </a:lstStyle>
          <a:p>
            <a:pPr lvl="0"/>
            <a:r>
              <a:rPr lang="fr-FR" dirty="0" smtClean="0"/>
              <a:t>Modifiez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fr-BE" dirty="0"/>
          </a:p>
        </p:txBody>
      </p:sp>
    </p:spTree>
    <p:extLst>
      <p:ext uri="{BB962C8B-B14F-4D97-AF65-F5344CB8AC3E}">
        <p14:creationId xmlns:p14="http://schemas.microsoft.com/office/powerpoint/2010/main" val="13811825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947902" y="3722689"/>
            <a:ext cx="7920000" cy="3636000"/>
          </a:xfrm>
        </p:spPr>
        <p:txBody>
          <a:bodyPr/>
          <a:lstStyle>
            <a:lvl1pPr>
              <a:lnSpc>
                <a:spcPct val="120000"/>
              </a:lnSpc>
              <a:spcBef>
                <a:spcPts val="1200"/>
              </a:spcBef>
              <a:spcAft>
                <a:spcPts val="1200"/>
              </a:spcAft>
              <a:defRPr sz="3200"/>
            </a:lvl1pPr>
            <a:lvl2pPr>
              <a:defRPr sz="32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dirty="0" smtClean="0"/>
              <a:t>Modifiez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fr-BE" dirty="0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9441277" y="3722688"/>
            <a:ext cx="7920000" cy="7299325"/>
          </a:xfrm>
        </p:spPr>
        <p:txBody>
          <a:bodyPr/>
          <a:lstStyle>
            <a:lvl1pPr algn="just">
              <a:lnSpc>
                <a:spcPct val="120000"/>
              </a:lnSpc>
              <a:spcBef>
                <a:spcPts val="1200"/>
              </a:spcBef>
              <a:spcAft>
                <a:spcPts val="1200"/>
              </a:spcAft>
              <a:defRPr sz="3200"/>
            </a:lvl1pPr>
            <a:lvl2pPr algn="just">
              <a:defRPr sz="2800"/>
            </a:lvl2pPr>
            <a:lvl3pPr algn="just">
              <a:defRPr sz="2400"/>
            </a:lvl3pPr>
            <a:lvl4pPr algn="just">
              <a:defRPr sz="2000"/>
            </a:lvl4pPr>
            <a:lvl5pPr algn="just"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dirty="0" smtClean="0"/>
              <a:t>Modifiez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fr-BE" dirty="0"/>
          </a:p>
        </p:txBody>
      </p:sp>
      <p:sp>
        <p:nvSpPr>
          <p:cNvPr id="10" name="Espace réservé du texte 9"/>
          <p:cNvSpPr>
            <a:spLocks noGrp="1"/>
          </p:cNvSpPr>
          <p:nvPr>
            <p:ph type="body" sz="quarter" idx="13"/>
          </p:nvPr>
        </p:nvSpPr>
        <p:spPr>
          <a:xfrm>
            <a:off x="947902" y="7422013"/>
            <a:ext cx="7920000" cy="3600000"/>
          </a:xfrm>
        </p:spPr>
        <p:txBody>
          <a:bodyPr>
            <a:normAutofit/>
          </a:bodyPr>
          <a:lstStyle>
            <a:lvl1pPr>
              <a:lnSpc>
                <a:spcPct val="120000"/>
              </a:lnSpc>
              <a:spcBef>
                <a:spcPts val="1200"/>
              </a:spcBef>
              <a:spcAft>
                <a:spcPts val="1200"/>
              </a:spcAft>
              <a:defRPr sz="3200"/>
            </a:lvl1pPr>
            <a:lvl2pPr>
              <a:defRPr sz="32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fr-FR" dirty="0" smtClean="0"/>
              <a:t>Modifiez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fr-BE" dirty="0"/>
          </a:p>
        </p:txBody>
      </p:sp>
      <p:sp>
        <p:nvSpPr>
          <p:cNvPr id="11" name="Titre 1"/>
          <p:cNvSpPr>
            <a:spLocks noGrp="1"/>
          </p:cNvSpPr>
          <p:nvPr>
            <p:ph type="title"/>
          </p:nvPr>
        </p:nvSpPr>
        <p:spPr>
          <a:xfrm>
            <a:off x="947902" y="867723"/>
            <a:ext cx="16413375" cy="2520000"/>
          </a:xfrm>
        </p:spPr>
        <p:txBody>
          <a:bodyPr anchor="b">
            <a:normAutofit/>
          </a:bodyPr>
          <a:lstStyle>
            <a:lvl1pPr algn="l">
              <a:defRPr sz="7000" b="1" cap="all"/>
            </a:lvl1pPr>
          </a:lstStyle>
          <a:p>
            <a:r>
              <a:rPr lang="fr-FR" dirty="0" smtClean="0"/>
              <a:t>Modifiez le style du titre</a:t>
            </a:r>
            <a:endParaRPr lang="fr-BE" dirty="0"/>
          </a:p>
        </p:txBody>
      </p:sp>
    </p:spTree>
    <p:extLst>
      <p:ext uri="{BB962C8B-B14F-4D97-AF65-F5344CB8AC3E}">
        <p14:creationId xmlns:p14="http://schemas.microsoft.com/office/powerpoint/2010/main" val="10485785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947903" y="3722688"/>
            <a:ext cx="7920000" cy="7299325"/>
          </a:xfrm>
        </p:spPr>
        <p:txBody>
          <a:bodyPr/>
          <a:lstStyle>
            <a:lvl1pPr algn="just">
              <a:lnSpc>
                <a:spcPct val="120000"/>
              </a:lnSpc>
              <a:spcBef>
                <a:spcPts val="1200"/>
              </a:spcBef>
              <a:spcAft>
                <a:spcPts val="1200"/>
              </a:spcAft>
              <a:defRPr sz="3200"/>
            </a:lvl1pPr>
            <a:lvl2pPr algn="just">
              <a:defRPr sz="3200"/>
            </a:lvl2pPr>
            <a:lvl3pPr algn="just">
              <a:defRPr sz="2000"/>
            </a:lvl3pPr>
            <a:lvl4pPr algn="just">
              <a:defRPr sz="1800"/>
            </a:lvl4pPr>
            <a:lvl5pPr algn="just"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dirty="0" smtClean="0"/>
              <a:t>Modifiez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fr-BE" dirty="0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9441277" y="3722689"/>
            <a:ext cx="7920000" cy="3636000"/>
          </a:xfrm>
        </p:spPr>
        <p:txBody>
          <a:bodyPr/>
          <a:lstStyle>
            <a:lvl1pPr>
              <a:lnSpc>
                <a:spcPct val="120000"/>
              </a:lnSpc>
              <a:spcBef>
                <a:spcPts val="1200"/>
              </a:spcBef>
              <a:spcAft>
                <a:spcPts val="1200"/>
              </a:spcAft>
              <a:defRPr sz="3200"/>
            </a:lvl1pPr>
            <a:lvl2pPr>
              <a:defRPr sz="3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dirty="0" smtClean="0"/>
              <a:t>Modifiez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fr-BE" dirty="0"/>
          </a:p>
        </p:txBody>
      </p:sp>
      <p:sp>
        <p:nvSpPr>
          <p:cNvPr id="10" name="Espace réservé du texte 9"/>
          <p:cNvSpPr>
            <a:spLocks noGrp="1"/>
          </p:cNvSpPr>
          <p:nvPr>
            <p:ph type="body" sz="quarter" idx="13"/>
          </p:nvPr>
        </p:nvSpPr>
        <p:spPr>
          <a:xfrm>
            <a:off x="9441277" y="7422013"/>
            <a:ext cx="7920000" cy="3600000"/>
          </a:xfrm>
        </p:spPr>
        <p:txBody>
          <a:bodyPr>
            <a:normAutofit/>
          </a:bodyPr>
          <a:lstStyle>
            <a:lvl1pPr>
              <a:lnSpc>
                <a:spcPct val="120000"/>
              </a:lnSpc>
              <a:spcBef>
                <a:spcPts val="1200"/>
              </a:spcBef>
              <a:spcAft>
                <a:spcPts val="1200"/>
              </a:spcAft>
              <a:defRPr sz="3200"/>
            </a:lvl1pPr>
            <a:lvl2pPr>
              <a:defRPr sz="32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fr-FR" dirty="0" smtClean="0"/>
              <a:t>Modifiez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fr-BE" dirty="0"/>
          </a:p>
        </p:txBody>
      </p:sp>
      <p:sp>
        <p:nvSpPr>
          <p:cNvPr id="9" name="Titre 1"/>
          <p:cNvSpPr>
            <a:spLocks noGrp="1"/>
          </p:cNvSpPr>
          <p:nvPr>
            <p:ph type="title"/>
          </p:nvPr>
        </p:nvSpPr>
        <p:spPr>
          <a:xfrm>
            <a:off x="947902" y="867723"/>
            <a:ext cx="16413375" cy="2520000"/>
          </a:xfrm>
        </p:spPr>
        <p:txBody>
          <a:bodyPr anchor="b">
            <a:normAutofit/>
          </a:bodyPr>
          <a:lstStyle>
            <a:lvl1pPr algn="l">
              <a:defRPr sz="7000" b="1" cap="all"/>
            </a:lvl1pPr>
          </a:lstStyle>
          <a:p>
            <a:r>
              <a:rPr lang="fr-FR" dirty="0" smtClean="0"/>
              <a:t>Modifiez le style du titre</a:t>
            </a:r>
            <a:endParaRPr lang="fr-BE" dirty="0"/>
          </a:p>
        </p:txBody>
      </p:sp>
    </p:spTree>
    <p:extLst>
      <p:ext uri="{BB962C8B-B14F-4D97-AF65-F5344CB8AC3E}">
        <p14:creationId xmlns:p14="http://schemas.microsoft.com/office/powerpoint/2010/main" val="38964381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371839" y="6858000"/>
            <a:ext cx="15543927" cy="2286000"/>
          </a:xfrm>
        </p:spPr>
        <p:txBody>
          <a:bodyPr bIns="108000" anchor="b"/>
          <a:lstStyle>
            <a:lvl1pPr algn="ctr">
              <a:defRPr sz="10000" b="0" cap="all">
                <a:solidFill>
                  <a:schemeClr val="bg1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defRPr>
            </a:lvl1pPr>
          </a:lstStyle>
          <a:p>
            <a:r>
              <a:rPr lang="fr-FR" dirty="0" smtClean="0"/>
              <a:t>Modifiez le style du titre</a:t>
            </a:r>
            <a:endParaRPr lang="fr-BE" dirty="0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2743676" y="9295200"/>
            <a:ext cx="12800223" cy="2131200"/>
          </a:xfrm>
        </p:spPr>
        <p:txBody>
          <a:bodyPr tIns="108000" anchor="t"/>
          <a:lstStyle>
            <a:lvl1pPr marL="0" indent="0" algn="ctr">
              <a:buNone/>
              <a:defRPr sz="3600">
                <a:solidFill>
                  <a:schemeClr val="bg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 smtClean="0"/>
              <a:t>Modifiez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>
          <a:xfrm>
            <a:off x="914559" y="12712700"/>
            <a:ext cx="4266751" cy="730250"/>
          </a:xfrm>
          <a:prstGeom prst="rect">
            <a:avLst/>
          </a:prstGeom>
        </p:spPr>
        <p:txBody>
          <a:bodyPr/>
          <a:lstStyle/>
          <a:p>
            <a:fld id="{9A00BC48-7AE4-40F8-AA88-E1D36B28ADCE}" type="datetimeFigureOut">
              <a:rPr lang="fr-BE" smtClean="0"/>
              <a:t>18-11-14</a:t>
            </a:fld>
            <a:endParaRPr lang="fr-BE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>
          <a:xfrm>
            <a:off x="6248295" y="12712700"/>
            <a:ext cx="5789824" cy="730250"/>
          </a:xfrm>
          <a:prstGeom prst="rect">
            <a:avLst/>
          </a:prstGeom>
        </p:spPr>
        <p:txBody>
          <a:bodyPr/>
          <a:lstStyle/>
          <a:p>
            <a:endParaRPr lang="fr-BE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13105104" y="12712700"/>
            <a:ext cx="4266750" cy="730250"/>
          </a:xfrm>
          <a:prstGeom prst="rect">
            <a:avLst/>
          </a:prstGeom>
        </p:spPr>
        <p:txBody>
          <a:bodyPr/>
          <a:lstStyle/>
          <a:p>
            <a:fld id="{20922C9A-2518-4FB7-AD0E-D756BA54B57D}" type="slidenum">
              <a:rPr lang="fr-BE" smtClean="0"/>
              <a:t>‹#›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30506666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947903" y="7413171"/>
            <a:ext cx="16426333" cy="3608842"/>
          </a:xfrm>
        </p:spPr>
        <p:txBody>
          <a:bodyPr/>
          <a:lstStyle>
            <a:lvl1pPr algn="just">
              <a:lnSpc>
                <a:spcPct val="120000"/>
              </a:lnSpc>
              <a:spcBef>
                <a:spcPts val="1200"/>
              </a:spcBef>
              <a:spcAft>
                <a:spcPts val="1200"/>
              </a:spcAft>
              <a:defRPr sz="3200"/>
            </a:lvl1pPr>
            <a:lvl2pPr algn="just">
              <a:defRPr sz="3200"/>
            </a:lvl2pPr>
            <a:lvl3pPr algn="just">
              <a:defRPr sz="2000"/>
            </a:lvl3pPr>
            <a:lvl4pPr algn="just">
              <a:defRPr sz="1800"/>
            </a:lvl4pPr>
            <a:lvl5pPr algn="just"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dirty="0" smtClean="0"/>
              <a:t>Modifiez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fr-BE" dirty="0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947902" y="3722689"/>
            <a:ext cx="16426334" cy="3600000"/>
          </a:xfrm>
        </p:spPr>
        <p:txBody>
          <a:bodyPr/>
          <a:lstStyle>
            <a:lvl1pPr algn="just">
              <a:lnSpc>
                <a:spcPct val="120000"/>
              </a:lnSpc>
              <a:spcBef>
                <a:spcPts val="1200"/>
              </a:spcBef>
              <a:spcAft>
                <a:spcPts val="1200"/>
              </a:spcAft>
              <a:defRPr sz="3200"/>
            </a:lvl1pPr>
            <a:lvl2pPr algn="just">
              <a:defRPr sz="3200"/>
            </a:lvl2pPr>
            <a:lvl3pPr algn="just">
              <a:defRPr sz="2000"/>
            </a:lvl3pPr>
            <a:lvl4pPr algn="just">
              <a:defRPr sz="1800"/>
            </a:lvl4pPr>
            <a:lvl5pPr algn="just"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dirty="0" smtClean="0"/>
              <a:t>Modifiez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fr-BE" dirty="0"/>
          </a:p>
        </p:txBody>
      </p:sp>
      <p:sp>
        <p:nvSpPr>
          <p:cNvPr id="9" name="Titre 1"/>
          <p:cNvSpPr>
            <a:spLocks noGrp="1"/>
          </p:cNvSpPr>
          <p:nvPr>
            <p:ph type="title"/>
          </p:nvPr>
        </p:nvSpPr>
        <p:spPr>
          <a:xfrm>
            <a:off x="947902" y="867723"/>
            <a:ext cx="16413375" cy="2520000"/>
          </a:xfrm>
        </p:spPr>
        <p:txBody>
          <a:bodyPr anchor="b">
            <a:normAutofit/>
          </a:bodyPr>
          <a:lstStyle>
            <a:lvl1pPr algn="l">
              <a:defRPr sz="7000" b="1" cap="all"/>
            </a:lvl1pPr>
          </a:lstStyle>
          <a:p>
            <a:r>
              <a:rPr lang="fr-FR" dirty="0" smtClean="0"/>
              <a:t>Modifiez le style du titre</a:t>
            </a:r>
            <a:endParaRPr lang="fr-BE" dirty="0"/>
          </a:p>
        </p:txBody>
      </p:sp>
    </p:spTree>
    <p:extLst>
      <p:ext uri="{BB962C8B-B14F-4D97-AF65-F5344CB8AC3E}">
        <p14:creationId xmlns:p14="http://schemas.microsoft.com/office/powerpoint/2010/main" val="16443472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947903" y="3722688"/>
            <a:ext cx="7920000" cy="3600000"/>
          </a:xfrm>
        </p:spPr>
        <p:txBody>
          <a:bodyPr/>
          <a:lstStyle>
            <a:lvl1pPr>
              <a:lnSpc>
                <a:spcPct val="120000"/>
              </a:lnSpc>
              <a:spcBef>
                <a:spcPts val="1200"/>
              </a:spcBef>
              <a:spcAft>
                <a:spcPts val="1200"/>
              </a:spcAft>
              <a:defRPr sz="3200"/>
            </a:lvl1pPr>
            <a:lvl2pPr>
              <a:defRPr sz="3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dirty="0" smtClean="0"/>
              <a:t>Modifiez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fr-BE" dirty="0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9441277" y="3722689"/>
            <a:ext cx="7920000" cy="3600000"/>
          </a:xfrm>
        </p:spPr>
        <p:txBody>
          <a:bodyPr/>
          <a:lstStyle>
            <a:lvl1pPr>
              <a:lnSpc>
                <a:spcPct val="120000"/>
              </a:lnSpc>
              <a:spcBef>
                <a:spcPts val="1200"/>
              </a:spcBef>
              <a:spcAft>
                <a:spcPts val="1200"/>
              </a:spcAft>
              <a:defRPr sz="3200"/>
            </a:lvl1pPr>
            <a:lvl2pPr>
              <a:defRPr sz="3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dirty="0" smtClean="0"/>
              <a:t>Modifiez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fr-BE" dirty="0"/>
          </a:p>
        </p:txBody>
      </p:sp>
      <p:sp>
        <p:nvSpPr>
          <p:cNvPr id="10" name="Espace réservé du texte 9"/>
          <p:cNvSpPr>
            <a:spLocks noGrp="1"/>
          </p:cNvSpPr>
          <p:nvPr>
            <p:ph type="body" sz="quarter" idx="13"/>
          </p:nvPr>
        </p:nvSpPr>
        <p:spPr>
          <a:xfrm>
            <a:off x="9441277" y="7422013"/>
            <a:ext cx="7920000" cy="3600000"/>
          </a:xfrm>
        </p:spPr>
        <p:txBody>
          <a:bodyPr>
            <a:normAutofit/>
          </a:bodyPr>
          <a:lstStyle>
            <a:lvl1pPr>
              <a:lnSpc>
                <a:spcPct val="120000"/>
              </a:lnSpc>
              <a:spcBef>
                <a:spcPts val="1200"/>
              </a:spcBef>
              <a:spcAft>
                <a:spcPts val="1200"/>
              </a:spcAft>
              <a:defRPr sz="3200"/>
            </a:lvl1pPr>
            <a:lvl2pPr>
              <a:defRPr sz="32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fr-FR" dirty="0" smtClean="0"/>
              <a:t>Modifiez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fr-BE" dirty="0"/>
          </a:p>
        </p:txBody>
      </p:sp>
      <p:sp>
        <p:nvSpPr>
          <p:cNvPr id="9" name="Espace réservé du texte 8"/>
          <p:cNvSpPr>
            <a:spLocks noGrp="1"/>
          </p:cNvSpPr>
          <p:nvPr>
            <p:ph type="body" sz="quarter" idx="14"/>
          </p:nvPr>
        </p:nvSpPr>
        <p:spPr>
          <a:xfrm>
            <a:off x="947902" y="7422013"/>
            <a:ext cx="7920000" cy="3600000"/>
          </a:xfrm>
        </p:spPr>
        <p:txBody>
          <a:bodyPr>
            <a:normAutofit/>
          </a:bodyPr>
          <a:lstStyle>
            <a:lvl1pPr>
              <a:lnSpc>
                <a:spcPct val="120000"/>
              </a:lnSpc>
              <a:spcBef>
                <a:spcPts val="1200"/>
              </a:spcBef>
              <a:spcAft>
                <a:spcPts val="1200"/>
              </a:spcAft>
              <a:defRPr sz="3200"/>
            </a:lvl1pPr>
            <a:lvl2pPr>
              <a:defRPr sz="32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fr-FR" dirty="0" smtClean="0"/>
              <a:t>Modifiez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fr-BE" dirty="0"/>
          </a:p>
        </p:txBody>
      </p:sp>
      <p:sp>
        <p:nvSpPr>
          <p:cNvPr id="11" name="Titre 1"/>
          <p:cNvSpPr>
            <a:spLocks noGrp="1"/>
          </p:cNvSpPr>
          <p:nvPr>
            <p:ph type="title"/>
          </p:nvPr>
        </p:nvSpPr>
        <p:spPr>
          <a:xfrm>
            <a:off x="947902" y="867723"/>
            <a:ext cx="16413375" cy="2520000"/>
          </a:xfrm>
        </p:spPr>
        <p:txBody>
          <a:bodyPr anchor="b">
            <a:normAutofit/>
          </a:bodyPr>
          <a:lstStyle>
            <a:lvl1pPr algn="l">
              <a:defRPr sz="7000" b="1" cap="all"/>
            </a:lvl1pPr>
          </a:lstStyle>
          <a:p>
            <a:r>
              <a:rPr lang="fr-FR" dirty="0" smtClean="0"/>
              <a:t>Modifiez le style du titre</a:t>
            </a:r>
            <a:endParaRPr lang="fr-BE" dirty="0"/>
          </a:p>
        </p:txBody>
      </p:sp>
    </p:spTree>
    <p:extLst>
      <p:ext uri="{BB962C8B-B14F-4D97-AF65-F5344CB8AC3E}">
        <p14:creationId xmlns:p14="http://schemas.microsoft.com/office/powerpoint/2010/main" val="7526638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947903" y="3722688"/>
            <a:ext cx="7920000" cy="3600000"/>
          </a:xfrm>
        </p:spPr>
        <p:txBody>
          <a:bodyPr/>
          <a:lstStyle>
            <a:lvl1pPr>
              <a:lnSpc>
                <a:spcPct val="120000"/>
              </a:lnSpc>
              <a:spcBef>
                <a:spcPts val="1200"/>
              </a:spcBef>
              <a:spcAft>
                <a:spcPts val="1200"/>
              </a:spcAft>
              <a:defRPr sz="3200"/>
            </a:lvl1pPr>
            <a:lvl2pPr>
              <a:defRPr sz="3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dirty="0" smtClean="0"/>
              <a:t>Modifiez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fr-BE" dirty="0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9441277" y="3722689"/>
            <a:ext cx="7920000" cy="3600000"/>
          </a:xfrm>
        </p:spPr>
        <p:txBody>
          <a:bodyPr/>
          <a:lstStyle>
            <a:lvl1pPr>
              <a:lnSpc>
                <a:spcPct val="120000"/>
              </a:lnSpc>
              <a:spcBef>
                <a:spcPts val="1200"/>
              </a:spcBef>
              <a:spcAft>
                <a:spcPts val="1200"/>
              </a:spcAft>
              <a:defRPr sz="3200"/>
            </a:lvl1pPr>
            <a:lvl2pPr>
              <a:defRPr sz="3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dirty="0" smtClean="0"/>
              <a:t>Modifiez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fr-BE" dirty="0"/>
          </a:p>
        </p:txBody>
      </p:sp>
      <p:sp>
        <p:nvSpPr>
          <p:cNvPr id="11" name="Espace réservé pour une image  10"/>
          <p:cNvSpPr>
            <a:spLocks noGrp="1"/>
          </p:cNvSpPr>
          <p:nvPr>
            <p:ph type="pic" sz="quarter" idx="13"/>
          </p:nvPr>
        </p:nvSpPr>
        <p:spPr>
          <a:xfrm>
            <a:off x="947902" y="7413172"/>
            <a:ext cx="7920000" cy="3600000"/>
          </a:xfrm>
          <a:solidFill>
            <a:schemeClr val="accent5">
              <a:lumMod val="40000"/>
              <a:lumOff val="60000"/>
            </a:schemeClr>
          </a:solidFill>
        </p:spPr>
        <p:txBody>
          <a:bodyPr/>
          <a:lstStyle/>
          <a:p>
            <a:endParaRPr lang="fr-BE"/>
          </a:p>
        </p:txBody>
      </p:sp>
      <p:sp>
        <p:nvSpPr>
          <p:cNvPr id="13" name="Espace réservé pour une image  12"/>
          <p:cNvSpPr>
            <a:spLocks noGrp="1"/>
          </p:cNvSpPr>
          <p:nvPr>
            <p:ph type="pic" sz="quarter" idx="14"/>
          </p:nvPr>
        </p:nvSpPr>
        <p:spPr>
          <a:xfrm>
            <a:off x="9441277" y="7413172"/>
            <a:ext cx="7920000" cy="3600000"/>
          </a:xfrm>
          <a:solidFill>
            <a:schemeClr val="accent5">
              <a:lumMod val="40000"/>
              <a:lumOff val="60000"/>
            </a:schemeClr>
          </a:solidFill>
        </p:spPr>
        <p:txBody>
          <a:bodyPr/>
          <a:lstStyle/>
          <a:p>
            <a:endParaRPr lang="fr-BE"/>
          </a:p>
        </p:txBody>
      </p:sp>
      <p:sp>
        <p:nvSpPr>
          <p:cNvPr id="14" name="Titre 1"/>
          <p:cNvSpPr>
            <a:spLocks noGrp="1"/>
          </p:cNvSpPr>
          <p:nvPr>
            <p:ph type="title"/>
          </p:nvPr>
        </p:nvSpPr>
        <p:spPr>
          <a:xfrm>
            <a:off x="947902" y="867723"/>
            <a:ext cx="16413375" cy="2520000"/>
          </a:xfrm>
        </p:spPr>
        <p:txBody>
          <a:bodyPr anchor="b">
            <a:normAutofit/>
          </a:bodyPr>
          <a:lstStyle>
            <a:lvl1pPr algn="l">
              <a:defRPr sz="7000" b="1" cap="all"/>
            </a:lvl1pPr>
          </a:lstStyle>
          <a:p>
            <a:r>
              <a:rPr lang="fr-FR" dirty="0" smtClean="0"/>
              <a:t>Modifiez le style du titre</a:t>
            </a:r>
            <a:endParaRPr lang="fr-BE" dirty="0"/>
          </a:p>
        </p:txBody>
      </p:sp>
    </p:spTree>
    <p:extLst>
      <p:ext uri="{BB962C8B-B14F-4D97-AF65-F5344CB8AC3E}">
        <p14:creationId xmlns:p14="http://schemas.microsoft.com/office/powerpoint/2010/main" val="12646540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2295399" y="3706586"/>
            <a:ext cx="13718382" cy="7298871"/>
          </a:xfrm>
        </p:spPr>
        <p:txBody>
          <a:bodyPr/>
          <a:lstStyle>
            <a:lvl1pPr algn="just">
              <a:spcBef>
                <a:spcPts val="1200"/>
              </a:spcBef>
              <a:spcAft>
                <a:spcPts val="1200"/>
              </a:spcAft>
              <a:defRPr/>
            </a:lvl1pPr>
            <a:lvl2pPr marL="441325" indent="-441325" algn="just">
              <a:spcBef>
                <a:spcPts val="1200"/>
              </a:spcBef>
              <a:spcAft>
                <a:spcPts val="1200"/>
              </a:spcAft>
              <a:defRPr/>
            </a:lvl2pPr>
            <a:lvl3pPr marL="898525" indent="-309563" algn="just">
              <a:defRPr/>
            </a:lvl3pPr>
            <a:lvl4pPr marL="1338263" indent="-327025" algn="just" defTabSz="1077913">
              <a:defRPr/>
            </a:lvl4pPr>
            <a:lvl5pPr marL="1698625" indent="-311150" algn="just">
              <a:defRPr/>
            </a:lvl5pPr>
          </a:lstStyle>
          <a:p>
            <a:pPr lvl="0"/>
            <a:r>
              <a:rPr lang="fr-FR" dirty="0" smtClean="0"/>
              <a:t>Modifiez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fr-BE" dirty="0"/>
          </a:p>
        </p:txBody>
      </p:sp>
      <p:sp>
        <p:nvSpPr>
          <p:cNvPr id="7" name="Titre 1"/>
          <p:cNvSpPr>
            <a:spLocks noGrp="1"/>
          </p:cNvSpPr>
          <p:nvPr>
            <p:ph type="title"/>
          </p:nvPr>
        </p:nvSpPr>
        <p:spPr>
          <a:xfrm>
            <a:off x="2295399" y="867723"/>
            <a:ext cx="13718382" cy="2520000"/>
          </a:xfrm>
        </p:spPr>
        <p:txBody>
          <a:bodyPr anchor="b">
            <a:normAutofit/>
          </a:bodyPr>
          <a:lstStyle>
            <a:lvl1pPr algn="l">
              <a:defRPr sz="7000" b="1" cap="all"/>
            </a:lvl1pPr>
          </a:lstStyle>
          <a:p>
            <a:r>
              <a:rPr lang="fr-FR" dirty="0" smtClean="0"/>
              <a:t>Modifiez le style du titre</a:t>
            </a:r>
            <a:endParaRPr lang="fr-BE" dirty="0"/>
          </a:p>
        </p:txBody>
      </p:sp>
    </p:spTree>
    <p:extLst>
      <p:ext uri="{BB962C8B-B14F-4D97-AF65-F5344CB8AC3E}">
        <p14:creationId xmlns:p14="http://schemas.microsoft.com/office/powerpoint/2010/main" val="40549108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041785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buClr>
                <a:srgbClr val="AD9C83"/>
              </a:buClr>
              <a:buSzPct val="100000"/>
              <a:defRPr>
                <a:latin typeface="Segoe UI" panose="020B0502040204020203" pitchFamily="34" charset="0"/>
                <a:cs typeface="Segoe UI" panose="020B0502040204020203" pitchFamily="34" charset="0"/>
              </a:defRPr>
            </a:lvl1pPr>
            <a:lvl2pPr>
              <a:buClr>
                <a:srgbClr val="AD9C83"/>
              </a:buClr>
              <a:defRPr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buClr>
                <a:srgbClr val="AD9C83"/>
              </a:buClr>
              <a:defRPr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buClr>
                <a:srgbClr val="AD9C83"/>
              </a:buClr>
              <a:defRPr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buClr>
                <a:srgbClr val="AD9C83"/>
              </a:buClr>
              <a:defRPr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nl-BE" dirty="0" smtClean="0"/>
              <a:t>Click to edit Master text styles</a:t>
            </a:r>
          </a:p>
          <a:p>
            <a:pPr lvl="1"/>
            <a:r>
              <a:rPr lang="nl-BE" dirty="0" smtClean="0"/>
              <a:t>Second level</a:t>
            </a:r>
          </a:p>
          <a:p>
            <a:pPr lvl="2"/>
            <a:r>
              <a:rPr lang="nl-BE" dirty="0" smtClean="0"/>
              <a:t>Third level</a:t>
            </a:r>
          </a:p>
          <a:p>
            <a:pPr lvl="3"/>
            <a:r>
              <a:rPr lang="nl-BE" dirty="0" smtClean="0"/>
              <a:t>Fourth level</a:t>
            </a:r>
          </a:p>
          <a:p>
            <a:pPr lvl="4"/>
            <a:r>
              <a:rPr lang="nl-BE" dirty="0" smtClean="0"/>
              <a:t>Fifth level</a:t>
            </a:r>
            <a:endParaRPr lang="en-US" dirty="0"/>
          </a:p>
        </p:txBody>
      </p:sp>
      <p:sp>
        <p:nvSpPr>
          <p:cNvPr id="8" name="Titel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627277642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smtClean="0"/>
              <a:t>Titelstijl van model bewerken</a:t>
            </a:r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BE" smtClean="0"/>
              <a:t>Klik om de tekststijl van het model te bewerken</a:t>
            </a:r>
          </a:p>
          <a:p>
            <a:pPr lvl="1"/>
            <a:r>
              <a:rPr lang="nl-BE" smtClean="0"/>
              <a:t>Tweede niveau</a:t>
            </a:r>
          </a:p>
          <a:p>
            <a:pPr lvl="2"/>
            <a:r>
              <a:rPr lang="nl-BE" smtClean="0"/>
              <a:t>Derde niveau</a:t>
            </a:r>
          </a:p>
          <a:p>
            <a:pPr lvl="3"/>
            <a:r>
              <a:rPr lang="nl-BE" smtClean="0"/>
              <a:t>Vierde niveau</a:t>
            </a:r>
          </a:p>
          <a:p>
            <a:pPr lvl="4"/>
            <a:r>
              <a:rPr lang="nl-BE" smtClean="0"/>
              <a:t>Vijfde niveau</a:t>
            </a:r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9628726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"/>
          <p:cNvPicPr/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8285480" cy="13713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30309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/>
          <p:cNvPicPr/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8285480" cy="13713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67205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3_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"/>
          <p:cNvPicPr/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8285480" cy="13713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74203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81"/>
          <p:cNvPicPr/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8286920" cy="1371492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5_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"/>
          <p:cNvPicPr/>
          <p:nvPr userDrawn="1"/>
        </p:nvPicPr>
        <p:blipFill>
          <a:blip r:embed="rId2"/>
          <a:stretch>
            <a:fillRect/>
          </a:stretch>
        </p:blipFill>
        <p:spPr>
          <a:xfrm>
            <a:off x="720" y="37440"/>
            <a:ext cx="18285480" cy="13713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33377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4_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84"/>
          <p:cNvPicPr/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8286920" cy="137149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47116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6_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"/>
          <p:cNvPicPr/>
          <p:nvPr userDrawn="1"/>
        </p:nvPicPr>
        <p:blipFill>
          <a:blip r:embed="rId2"/>
          <a:stretch>
            <a:fillRect/>
          </a:stretch>
        </p:blipFill>
        <p:spPr>
          <a:xfrm>
            <a:off x="360" y="0"/>
            <a:ext cx="18285120" cy="13713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9672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slideLayout" Target="../slideLayouts/slideLayout25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17" Type="http://schemas.openxmlformats.org/officeDocument/2006/relationships/image" Target="../media/image12.png"/><Relationship Id="rId2" Type="http://schemas.openxmlformats.org/officeDocument/2006/relationships/slideLayout" Target="../slideLayouts/slideLayout14.xml"/><Relationship Id="rId16" Type="http://schemas.openxmlformats.org/officeDocument/2006/relationships/image" Target="../media/image11.png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5" Type="http://schemas.openxmlformats.org/officeDocument/2006/relationships/theme" Target="../theme/theme2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slideLayout" Target="../slideLayouts/slideLayout2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95"/>
            <a:ext cx="18292167" cy="13719126"/>
          </a:xfrm>
          <a:prstGeom prst="rect">
            <a:avLst/>
          </a:prstGeom>
        </p:spPr>
      </p:pic>
      <p:sp>
        <p:nvSpPr>
          <p:cNvPr id="36" name="PlaceHolder 1"/>
          <p:cNvSpPr>
            <a:spLocks noGrp="1"/>
          </p:cNvSpPr>
          <p:nvPr>
            <p:ph type="title"/>
          </p:nvPr>
        </p:nvSpPr>
        <p:spPr>
          <a:xfrm>
            <a:off x="914109" y="547200"/>
            <a:ext cx="16457198" cy="228996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r>
              <a:rPr lang="nl-BE" dirty="0" smtClean="0"/>
              <a:t>Click </a:t>
            </a:r>
            <a:r>
              <a:rPr lang="nl-BE" dirty="0" err="1" smtClean="0"/>
              <a:t>to</a:t>
            </a:r>
            <a:r>
              <a:rPr lang="nl-BE" dirty="0" smtClean="0"/>
              <a:t> </a:t>
            </a:r>
            <a:r>
              <a:rPr lang="nl-BE" dirty="0" err="1" smtClean="0"/>
              <a:t>edit</a:t>
            </a:r>
            <a:r>
              <a:rPr lang="nl-BE" dirty="0" smtClean="0"/>
              <a:t> the </a:t>
            </a:r>
            <a:r>
              <a:rPr lang="nl-BE" dirty="0" err="1" smtClean="0"/>
              <a:t>title</a:t>
            </a:r>
            <a:r>
              <a:rPr lang="nl-BE" dirty="0" smtClean="0"/>
              <a:t> </a:t>
            </a:r>
            <a:r>
              <a:rPr lang="nl-BE" dirty="0" err="1" smtClean="0"/>
              <a:t>text</a:t>
            </a:r>
            <a:r>
              <a:rPr lang="nl-BE" dirty="0" smtClean="0"/>
              <a:t> format</a:t>
            </a:r>
            <a:endParaRPr dirty="0"/>
          </a:p>
        </p:txBody>
      </p:sp>
      <p:sp>
        <p:nvSpPr>
          <p:cNvPr id="37" name="PlaceHolder 2"/>
          <p:cNvSpPr>
            <a:spLocks noGrp="1"/>
          </p:cNvSpPr>
          <p:nvPr>
            <p:ph type="body"/>
          </p:nvPr>
        </p:nvSpPr>
        <p:spPr>
          <a:xfrm>
            <a:off x="914109" y="3209400"/>
            <a:ext cx="16457198" cy="7954560"/>
          </a:xfrm>
          <a:prstGeom prst="rect">
            <a:avLst/>
          </a:prstGeom>
        </p:spPr>
        <p:txBody>
          <a:bodyPr wrap="none" lIns="0" tIns="0" rIns="0" bIns="0"/>
          <a:lstStyle/>
          <a:p>
            <a:pPr>
              <a:buSzPct val="25000"/>
              <a:buFont typeface="StarSymbol"/>
              <a:buChar char=""/>
            </a:pPr>
            <a:r>
              <a:rPr lang="nl-BE" dirty="0"/>
              <a:t>Click </a:t>
            </a:r>
            <a:r>
              <a:rPr lang="nl-BE" dirty="0" err="1"/>
              <a:t>to</a:t>
            </a:r>
            <a:r>
              <a:rPr lang="nl-BE" dirty="0"/>
              <a:t> </a:t>
            </a:r>
            <a:r>
              <a:rPr lang="nl-BE" dirty="0" err="1"/>
              <a:t>edit</a:t>
            </a:r>
            <a:r>
              <a:rPr lang="nl-BE" dirty="0"/>
              <a:t> the </a:t>
            </a:r>
            <a:r>
              <a:rPr lang="nl-BE" dirty="0" err="1"/>
              <a:t>outline</a:t>
            </a:r>
            <a:r>
              <a:rPr lang="nl-BE" dirty="0"/>
              <a:t> </a:t>
            </a:r>
            <a:r>
              <a:rPr lang="nl-BE" dirty="0" err="1"/>
              <a:t>text</a:t>
            </a:r>
            <a:r>
              <a:rPr lang="nl-BE" dirty="0"/>
              <a:t> format</a:t>
            </a:r>
            <a:endParaRPr dirty="0"/>
          </a:p>
          <a:p>
            <a:pPr lvl="1">
              <a:buSzPct val="25000"/>
              <a:buFont typeface="StarSymbol"/>
              <a:buChar char=""/>
            </a:pPr>
            <a:r>
              <a:rPr lang="nl-BE" dirty="0"/>
              <a:t>Second </a:t>
            </a:r>
            <a:r>
              <a:rPr lang="nl-BE" dirty="0" err="1"/>
              <a:t>Outline</a:t>
            </a:r>
            <a:r>
              <a:rPr lang="nl-BE" dirty="0"/>
              <a:t> Level</a:t>
            </a:r>
            <a:endParaRPr dirty="0"/>
          </a:p>
          <a:p>
            <a:pPr lvl="2">
              <a:buSzPct val="25000"/>
              <a:buFont typeface="StarSymbol"/>
              <a:buChar char=""/>
            </a:pPr>
            <a:r>
              <a:rPr lang="nl-BE" dirty="0" err="1"/>
              <a:t>Third</a:t>
            </a:r>
            <a:r>
              <a:rPr lang="nl-BE" dirty="0"/>
              <a:t> </a:t>
            </a:r>
            <a:r>
              <a:rPr lang="nl-BE" dirty="0" err="1"/>
              <a:t>Outline</a:t>
            </a:r>
            <a:r>
              <a:rPr lang="nl-BE" dirty="0"/>
              <a:t> Level</a:t>
            </a:r>
            <a:endParaRPr dirty="0"/>
          </a:p>
          <a:p>
            <a:pPr lvl="3">
              <a:buSzPct val="25000"/>
              <a:buFont typeface="StarSymbol"/>
              <a:buChar char=""/>
            </a:pPr>
            <a:r>
              <a:rPr lang="nl-BE" dirty="0" err="1"/>
              <a:t>Fourth</a:t>
            </a:r>
            <a:r>
              <a:rPr lang="nl-BE" dirty="0"/>
              <a:t> </a:t>
            </a:r>
            <a:r>
              <a:rPr lang="nl-BE" dirty="0" err="1"/>
              <a:t>Outline</a:t>
            </a:r>
            <a:r>
              <a:rPr lang="nl-BE" dirty="0"/>
              <a:t> Level</a:t>
            </a:r>
            <a:endParaRPr dirty="0"/>
          </a:p>
          <a:p>
            <a:pPr lvl="4">
              <a:buSzPct val="25000"/>
              <a:buFont typeface="StarSymbol"/>
              <a:buChar char=""/>
            </a:pPr>
            <a:r>
              <a:rPr lang="nl-BE" dirty="0" err="1"/>
              <a:t>Fifth</a:t>
            </a:r>
            <a:r>
              <a:rPr lang="nl-BE" dirty="0"/>
              <a:t> </a:t>
            </a:r>
            <a:r>
              <a:rPr lang="nl-BE" dirty="0" err="1"/>
              <a:t>Outline</a:t>
            </a:r>
            <a:r>
              <a:rPr lang="nl-BE" dirty="0"/>
              <a:t> Level</a:t>
            </a:r>
            <a:endParaRPr dirty="0"/>
          </a:p>
          <a:p>
            <a:pPr lvl="5">
              <a:buSzPct val="25000"/>
              <a:buFont typeface="StarSymbol"/>
              <a:buChar char=""/>
            </a:pPr>
            <a:r>
              <a:rPr lang="nl-BE" dirty="0" err="1"/>
              <a:t>Sixth</a:t>
            </a:r>
            <a:r>
              <a:rPr lang="nl-BE" dirty="0"/>
              <a:t> </a:t>
            </a:r>
            <a:r>
              <a:rPr lang="nl-BE" dirty="0" err="1"/>
              <a:t>Outline</a:t>
            </a:r>
            <a:r>
              <a:rPr lang="nl-BE" dirty="0"/>
              <a:t> Level</a:t>
            </a:r>
            <a:endParaRPr dirty="0"/>
          </a:p>
          <a:p>
            <a:pPr lvl="6">
              <a:buSzPct val="25000"/>
              <a:buFont typeface="StarSymbol"/>
              <a:buChar char=""/>
            </a:pPr>
            <a:r>
              <a:rPr lang="nl-BE" dirty="0" err="1"/>
              <a:t>Seventh</a:t>
            </a:r>
            <a:r>
              <a:rPr lang="nl-BE" dirty="0"/>
              <a:t> </a:t>
            </a:r>
            <a:r>
              <a:rPr lang="nl-BE" dirty="0" err="1"/>
              <a:t>Outline</a:t>
            </a:r>
            <a:r>
              <a:rPr lang="nl-BE" dirty="0"/>
              <a:t> Level</a:t>
            </a:r>
            <a:endParaRPr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20" r:id="rId2"/>
    <p:sldLayoutId id="2147483687" r:id="rId3"/>
    <p:sldLayoutId id="2147483688" r:id="rId4"/>
    <p:sldLayoutId id="2147483689" r:id="rId5"/>
    <p:sldLayoutId id="2147483662" r:id="rId6"/>
    <p:sldLayoutId id="2147483691" r:id="rId7"/>
    <p:sldLayoutId id="2147483690" r:id="rId8"/>
    <p:sldLayoutId id="2147483692" r:id="rId9"/>
    <p:sldLayoutId id="2147483693" r:id="rId10"/>
    <p:sldLayoutId id="2147483694" r:id="rId11"/>
    <p:sldLayoutId id="2147483744" r:id="rId12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>
        <a:defRPr>
          <a:latin typeface="Segoe UI" panose="020B0502040204020203" pitchFamily="34" charset="0"/>
          <a:cs typeface="Segoe UI" panose="020B0502040204020203" pitchFamily="34" charset="0"/>
        </a:defRPr>
      </a:lvl1pPr>
    </p:titleStyle>
    <p:bodyStyle>
      <a:lvl1pPr>
        <a:defRPr>
          <a:latin typeface="Segoe UI" panose="020B0502040204020203" pitchFamily="34" charset="0"/>
          <a:cs typeface="Segoe UI" panose="020B0502040204020203" pitchFamily="34" charset="0"/>
        </a:defRPr>
      </a:lvl1pPr>
      <a:lvl2pPr>
        <a:defRPr>
          <a:latin typeface="Segoe UI" panose="020B0502040204020203" pitchFamily="34" charset="0"/>
          <a:cs typeface="Segoe UI" panose="020B0502040204020203" pitchFamily="34" charset="0"/>
        </a:defRPr>
      </a:lvl2pPr>
      <a:lvl3pPr>
        <a:defRPr>
          <a:latin typeface="Segoe UI" panose="020B0502040204020203" pitchFamily="34" charset="0"/>
          <a:cs typeface="Segoe UI" panose="020B0502040204020203" pitchFamily="34" charset="0"/>
        </a:defRPr>
      </a:lvl3pPr>
      <a:lvl4pPr>
        <a:defRPr>
          <a:latin typeface="Segoe UI" panose="020B0502040204020203" pitchFamily="34" charset="0"/>
          <a:cs typeface="Segoe UI" panose="020B0502040204020203" pitchFamily="34" charset="0"/>
        </a:defRPr>
      </a:lvl4pPr>
      <a:lvl5pPr>
        <a:defRPr>
          <a:latin typeface="Segoe UI" panose="020B0502040204020203" pitchFamily="34" charset="0"/>
          <a:cs typeface="Segoe UI" panose="020B0502040204020203" pitchFamily="34" charset="0"/>
        </a:defRPr>
      </a:lvl5pPr>
      <a:lvl6pPr>
        <a:defRPr>
          <a:latin typeface="Segoe UI" panose="020B0502040204020203" pitchFamily="34" charset="0"/>
          <a:cs typeface="Segoe UI" panose="020B0502040204020203" pitchFamily="34" charset="0"/>
        </a:defRPr>
      </a:lvl6pPr>
      <a:lvl7pPr>
        <a:defRPr>
          <a:latin typeface="Segoe UI" panose="020B0502040204020203" pitchFamily="34" charset="0"/>
          <a:cs typeface="Segoe UI" panose="020B0502040204020203" pitchFamily="34" charset="0"/>
        </a:defRPr>
      </a:lvl7pPr>
    </p:bodyStyle>
    <p:otherStyle/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95"/>
            <a:ext cx="18292167" cy="13719126"/>
          </a:xfrm>
          <a:prstGeom prst="rect">
            <a:avLst/>
          </a:prstGeom>
        </p:spPr>
      </p:pic>
      <p:pic>
        <p:nvPicPr>
          <p:cNvPr id="7" name="Image 6"/>
          <p:cNvPicPr>
            <a:picLocks noChangeAspect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90980"/>
            <a:ext cx="18295344" cy="13719126"/>
          </a:xfrm>
          <a:prstGeom prst="rect">
            <a:avLst/>
          </a:prstGeom>
        </p:spPr>
      </p:pic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2295399" y="867723"/>
            <a:ext cx="13718382" cy="2505600"/>
          </a:xfrm>
          <a:prstGeom prst="rect">
            <a:avLst/>
          </a:prstGeom>
        </p:spPr>
        <p:txBody>
          <a:bodyPr vert="horz" lIns="216000" tIns="108000" rIns="216000" bIns="108000" rtlCol="0" anchor="b">
            <a:normAutofit/>
          </a:bodyPr>
          <a:lstStyle/>
          <a:p>
            <a:r>
              <a:rPr lang="fr-FR" dirty="0" smtClean="0"/>
              <a:t>Modifiez le style du titre</a:t>
            </a:r>
            <a:endParaRPr lang="fr-BE" dirty="0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2295399" y="3706586"/>
            <a:ext cx="13718382" cy="7298871"/>
          </a:xfrm>
          <a:prstGeom prst="rect">
            <a:avLst/>
          </a:prstGeom>
        </p:spPr>
        <p:txBody>
          <a:bodyPr vert="horz" lIns="216000" tIns="108000" rIns="216000" bIns="108000" rtlCol="0">
            <a:normAutofit/>
          </a:bodyPr>
          <a:lstStyle/>
          <a:p>
            <a:pPr lvl="0"/>
            <a:r>
              <a:rPr lang="fr-FR" dirty="0" smtClean="0"/>
              <a:t>Modifiez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fr-BE" dirty="0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914559" y="12712700"/>
            <a:ext cx="4266751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fld id="{C3C7FF72-6D6B-40DC-B7AB-9E8C97193532}" type="datetimeFigureOut">
              <a:rPr lang="fr-BE" smtClean="0"/>
              <a:pPr/>
              <a:t>18-11-14</a:t>
            </a:fld>
            <a:endParaRPr lang="fr-BE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6248295" y="12712700"/>
            <a:ext cx="5789824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endParaRPr lang="fr-BE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13105104" y="12712700"/>
            <a:ext cx="426675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fld id="{B735AED2-FAC2-4111-BB35-893C1B1212E0}" type="slidenum">
              <a:rPr lang="fr-BE" smtClean="0"/>
              <a:pPr/>
              <a:t>‹#›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13186117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3" r:id="rId1"/>
    <p:sldLayoutId id="2147483736" r:id="rId2"/>
    <p:sldLayoutId id="2147483735" r:id="rId3"/>
    <p:sldLayoutId id="2147483743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34" r:id="rId11"/>
    <p:sldLayoutId id="2147483728" r:id="rId12"/>
    <p:sldLayoutId id="2147483745" r:id="rId13"/>
    <p:sldLayoutId id="2147483746" r:id="rId14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spcBef>
          <a:spcPct val="0"/>
        </a:spcBef>
        <a:buNone/>
        <a:defRPr sz="7000" b="0" kern="1200">
          <a:solidFill>
            <a:srgbClr val="23B8DC"/>
          </a:solidFill>
          <a:latin typeface="Segoe UI Semibold" panose="020B0702040204020203" pitchFamily="34" charset="0"/>
          <a:ea typeface="+mj-ea"/>
          <a:cs typeface="Segoe UI Semibold" panose="020B0702040204020203" pitchFamily="34" charset="0"/>
        </a:defRPr>
      </a:lvl1pPr>
    </p:titleStyle>
    <p:bodyStyle>
      <a:lvl1pPr marL="0" indent="0" algn="l" defTabSz="914400" rtl="0" eaLnBrk="1" latinLnBrk="0" hangingPunct="1">
        <a:lnSpc>
          <a:spcPct val="120000"/>
        </a:lnSpc>
        <a:spcBef>
          <a:spcPts val="1200"/>
        </a:spcBef>
        <a:spcAft>
          <a:spcPts val="1200"/>
        </a:spcAft>
        <a:buClr>
          <a:srgbClr val="23B8DC"/>
        </a:buClr>
        <a:buFont typeface="Arial" panose="020B0604020202020204" pitchFamily="34" charset="0"/>
        <a:buNone/>
        <a:defRPr sz="3200" kern="1200">
          <a:solidFill>
            <a:schemeClr val="tx1"/>
          </a:solidFill>
          <a:latin typeface="Segoe UI" panose="020B0502040204020203" pitchFamily="34" charset="0"/>
          <a:ea typeface="+mn-ea"/>
          <a:cs typeface="Segoe UI" panose="020B0502040204020203" pitchFamily="34" charset="0"/>
        </a:defRPr>
      </a:lvl1pPr>
      <a:lvl2pPr marL="285750" indent="-285750" algn="l" defTabSz="914400" rtl="0" eaLnBrk="1" latinLnBrk="0" hangingPunct="1">
        <a:spcBef>
          <a:spcPct val="20000"/>
        </a:spcBef>
        <a:buClr>
          <a:srgbClr val="23B8DC"/>
        </a:buClr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Segoe UI" panose="020B0502040204020203" pitchFamily="34" charset="0"/>
          <a:ea typeface="+mn-ea"/>
          <a:cs typeface="Segoe UI" panose="020B0502040204020203" pitchFamily="34" charset="0"/>
        </a:defRPr>
      </a:lvl2pPr>
      <a:lvl3pPr marL="538163" indent="-228600" algn="l" defTabSz="914400" rtl="0" eaLnBrk="1" latinLnBrk="0" hangingPunct="1">
        <a:spcBef>
          <a:spcPct val="20000"/>
        </a:spcBef>
        <a:buClr>
          <a:srgbClr val="23B8DC"/>
        </a:buClr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Segoe UI" panose="020B0502040204020203" pitchFamily="34" charset="0"/>
          <a:ea typeface="+mn-ea"/>
          <a:cs typeface="Segoe UI" panose="020B0502040204020203" pitchFamily="34" charset="0"/>
        </a:defRPr>
      </a:lvl3pPr>
      <a:lvl4pPr marL="898525" indent="-228600" algn="l" defTabSz="914400" rtl="0" eaLnBrk="1" latinLnBrk="0" hangingPunct="1">
        <a:spcBef>
          <a:spcPct val="20000"/>
        </a:spcBef>
        <a:buClr>
          <a:srgbClr val="23B8DC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Segoe UI" panose="020B0502040204020203" pitchFamily="34" charset="0"/>
          <a:ea typeface="+mn-ea"/>
          <a:cs typeface="Segoe UI" panose="020B0502040204020203" pitchFamily="34" charset="0"/>
        </a:defRPr>
      </a:lvl4pPr>
      <a:lvl5pPr marL="1257300" indent="-228600" algn="l" defTabSz="914400" rtl="0" eaLnBrk="1" latinLnBrk="0" hangingPunct="1">
        <a:spcBef>
          <a:spcPct val="20000"/>
        </a:spcBef>
        <a:buClr>
          <a:srgbClr val="23B8DC"/>
        </a:buClr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Segoe UI" panose="020B0502040204020203" pitchFamily="34" charset="0"/>
          <a:ea typeface="+mn-ea"/>
          <a:cs typeface="Segoe UI" panose="020B0502040204020203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5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5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5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5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5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5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5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5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5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5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5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5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5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5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5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5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5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5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5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3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3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3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3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5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5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5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5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5.xml"/><Relationship Id="rId7" Type="http://schemas.microsoft.com/office/2007/relationships/diagramDrawing" Target="../diagrams/drawing5.xml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25.xml"/><Relationship Id="rId6" Type="http://schemas.openxmlformats.org/officeDocument/2006/relationships/diagramColors" Target="../diagrams/colors5.xml"/><Relationship Id="rId5" Type="http://schemas.openxmlformats.org/officeDocument/2006/relationships/diagramQuickStyle" Target="../diagrams/quickStyle5.xml"/><Relationship Id="rId4" Type="http://schemas.openxmlformats.org/officeDocument/2006/relationships/diagramLayout" Target="../diagrams/layout5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6.xml"/><Relationship Id="rId7" Type="http://schemas.microsoft.com/office/2007/relationships/diagramDrawing" Target="../diagrams/drawing6.xml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25.xml"/><Relationship Id="rId6" Type="http://schemas.openxmlformats.org/officeDocument/2006/relationships/diagramColors" Target="../diagrams/colors6.xml"/><Relationship Id="rId5" Type="http://schemas.openxmlformats.org/officeDocument/2006/relationships/diagramQuickStyle" Target="../diagrams/quickStyle6.xml"/><Relationship Id="rId4" Type="http://schemas.openxmlformats.org/officeDocument/2006/relationships/diagramLayout" Target="../diagrams/layout6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25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25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25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5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3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5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2.xml"/></Relationships>
</file>

<file path=ppt/slides/_rels/slide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re 7"/>
          <p:cNvSpPr>
            <a:spLocks noGrp="1"/>
          </p:cNvSpPr>
          <p:nvPr>
            <p:ph type="title"/>
          </p:nvPr>
        </p:nvSpPr>
        <p:spPr>
          <a:xfrm>
            <a:off x="1371839" y="7661193"/>
            <a:ext cx="15543927" cy="2286000"/>
          </a:xfrm>
        </p:spPr>
        <p:txBody>
          <a:bodyPr/>
          <a:lstStyle/>
          <a:p>
            <a:r>
              <a:rPr lang="hr-HR" dirty="0" smtClean="0"/>
              <a:t>.NET </a:t>
            </a:r>
            <a:r>
              <a:rPr lang="hr-HR" dirty="0" err="1" smtClean="0"/>
              <a:t>Interoperability</a:t>
            </a:r>
            <a:r>
              <a:rPr lang="hr-HR" dirty="0"/>
              <a:t/>
            </a:r>
            <a:br>
              <a:rPr lang="hr-HR" dirty="0"/>
            </a:br>
            <a:r>
              <a:rPr lang="hr-HR" dirty="0" smtClean="0"/>
              <a:t>Advanced</a:t>
            </a:r>
            <a:endParaRPr lang="fr-BE" dirty="0"/>
          </a:p>
        </p:txBody>
      </p:sp>
      <p:sp>
        <p:nvSpPr>
          <p:cNvPr id="9" name="Espace réservé du texte 8"/>
          <p:cNvSpPr>
            <a:spLocks noGrp="1"/>
          </p:cNvSpPr>
          <p:nvPr>
            <p:ph type="body" idx="1"/>
          </p:nvPr>
        </p:nvSpPr>
        <p:spPr>
          <a:xfrm>
            <a:off x="2743676" y="10098393"/>
            <a:ext cx="12800223" cy="2131200"/>
          </a:xfrm>
        </p:spPr>
        <p:txBody>
          <a:bodyPr/>
          <a:lstStyle/>
          <a:p>
            <a:r>
              <a:rPr lang="hr-HR" dirty="0" smtClean="0"/>
              <a:t>Vjekoslav Babić</a:t>
            </a:r>
            <a:endParaRPr lang="fr-BE" dirty="0"/>
          </a:p>
        </p:txBody>
      </p:sp>
    </p:spTree>
    <p:extLst>
      <p:ext uri="{BB962C8B-B14F-4D97-AF65-F5344CB8AC3E}">
        <p14:creationId xmlns:p14="http://schemas.microsoft.com/office/powerpoint/2010/main" val="39412667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Mapping basics</a:t>
            </a:r>
            <a:endParaRPr lang="hr-H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Built-in types in .NET map to simple types in C/AL</a:t>
            </a:r>
          </a:p>
          <a:p>
            <a:pPr lvl="1"/>
            <a:r>
              <a:rPr lang="en-US" dirty="0" smtClean="0"/>
              <a:t>Different mapping levels with different support</a:t>
            </a:r>
          </a:p>
          <a:p>
            <a:r>
              <a:rPr lang="en-US" dirty="0" smtClean="0"/>
              <a:t>Mapping generally allows:</a:t>
            </a:r>
          </a:p>
          <a:p>
            <a:pPr lvl="1"/>
            <a:r>
              <a:rPr lang="en-US" dirty="0" smtClean="0"/>
              <a:t>NAV to pass C/AL types as arguments to .NET methods</a:t>
            </a:r>
          </a:p>
          <a:p>
            <a:pPr lvl="1"/>
            <a:r>
              <a:rPr lang="en-US" dirty="0" smtClean="0"/>
              <a:t>NAV to receive a return value of a simple C/AL type</a:t>
            </a:r>
          </a:p>
          <a:p>
            <a:r>
              <a:rPr lang="en-US" dirty="0" smtClean="0"/>
              <a:t>Mapping generally does not allow assignment</a:t>
            </a:r>
          </a:p>
          <a:p>
            <a:r>
              <a:rPr lang="en-US" b="1" u="sng" dirty="0" err="1" smtClean="0"/>
              <a:t>DotNet</a:t>
            </a:r>
            <a:r>
              <a:rPr lang="en-US" b="1" u="sng" dirty="0" smtClean="0"/>
              <a:t> variables </a:t>
            </a:r>
            <a:r>
              <a:rPr lang="en-US" b="1" u="sng" dirty="0"/>
              <a:t>on </a:t>
            </a:r>
            <a:r>
              <a:rPr lang="en-US" b="1" u="sng" dirty="0" smtClean="0"/>
              <a:t>built-in .NET types make very little sense</a:t>
            </a:r>
            <a:endParaRPr lang="en-US" dirty="0" smtClean="0"/>
          </a:p>
          <a:p>
            <a:r>
              <a:rPr lang="en-US" dirty="0" err="1" smtClean="0"/>
              <a:t>DotNet</a:t>
            </a:r>
            <a:r>
              <a:rPr lang="en-US" dirty="0" smtClean="0"/>
              <a:t> variables should be used for custom and reference types</a:t>
            </a:r>
          </a:p>
          <a:p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29324157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err="1" smtClean="0"/>
              <a:t>Mapping</a:t>
            </a:r>
            <a:r>
              <a:rPr lang="hr-HR" dirty="0" smtClean="0"/>
              <a:t> </a:t>
            </a:r>
            <a:r>
              <a:rPr lang="en-US" dirty="0" smtClean="0"/>
              <a:t>levels</a:t>
            </a:r>
            <a:endParaRPr lang="hr-HR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Direct mapping</a:t>
            </a:r>
            <a:r>
              <a:rPr lang="hr-HR" dirty="0" smtClean="0"/>
              <a:t>:</a:t>
            </a:r>
          </a:p>
          <a:p>
            <a:pPr lvl="1"/>
            <a:r>
              <a:rPr lang="hr-HR" dirty="0" smtClean="0"/>
              <a:t>C/AL types map directly to .NET types and are </a:t>
            </a:r>
            <a:r>
              <a:rPr lang="hr-HR" dirty="0" err="1" smtClean="0"/>
              <a:t>automatically</a:t>
            </a:r>
            <a:r>
              <a:rPr lang="hr-HR" dirty="0" smtClean="0"/>
              <a:t> </a:t>
            </a:r>
            <a:r>
              <a:rPr lang="hr-HR" dirty="0" err="1" smtClean="0"/>
              <a:t>converted</a:t>
            </a:r>
            <a:endParaRPr lang="en-US" dirty="0" smtClean="0"/>
          </a:p>
          <a:p>
            <a:pPr lvl="1"/>
            <a:r>
              <a:rPr lang="en-US" dirty="0" smtClean="0"/>
              <a:t>C/AL compiler directly and automatically converts .NET types to C/AL types</a:t>
            </a:r>
          </a:p>
          <a:p>
            <a:pPr lvl="1"/>
            <a:r>
              <a:rPr lang="en-US" dirty="0" smtClean="0"/>
              <a:t>C/AL compiler hides any members on .NET types</a:t>
            </a:r>
          </a:p>
          <a:p>
            <a:r>
              <a:rPr lang="en-US" dirty="0" smtClean="0"/>
              <a:t>Full mapping</a:t>
            </a:r>
          </a:p>
          <a:p>
            <a:pPr lvl="1"/>
            <a:r>
              <a:rPr lang="en-US" dirty="0" smtClean="0"/>
              <a:t>C/AL types map directly to .NET</a:t>
            </a:r>
          </a:p>
          <a:p>
            <a:pPr lvl="1"/>
            <a:r>
              <a:rPr lang="en-US" dirty="0" smtClean="0"/>
              <a:t>C/AL compiler does not automatically convert .NET types to C/AL types, no member hiding occurs</a:t>
            </a:r>
            <a:endParaRPr lang="hr-HR" dirty="0" smtClean="0"/>
          </a:p>
          <a:p>
            <a:r>
              <a:rPr lang="en-US" dirty="0" smtClean="0"/>
              <a:t>Partial mapping:</a:t>
            </a:r>
          </a:p>
          <a:p>
            <a:pPr lvl="1"/>
            <a:r>
              <a:rPr lang="en-US" dirty="0" smtClean="0"/>
              <a:t>C/AL types map directly to .NET type when passed as parameters to .NET</a:t>
            </a:r>
          </a:p>
          <a:p>
            <a:r>
              <a:rPr lang="en-US" dirty="0" smtClean="0"/>
              <a:t>Limited</a:t>
            </a:r>
            <a:r>
              <a:rPr lang="hr-HR" dirty="0" smtClean="0"/>
              <a:t>:</a:t>
            </a:r>
          </a:p>
          <a:p>
            <a:pPr lvl="1"/>
            <a:r>
              <a:rPr lang="en-US" dirty="0" smtClean="0"/>
              <a:t>C/AL types map partially to .NET type when passed as parameters to .NET</a:t>
            </a:r>
          </a:p>
          <a:p>
            <a:pPr lvl="1"/>
            <a:r>
              <a:rPr lang="en-US" dirty="0" smtClean="0"/>
              <a:t>Data loss or runtime errors can occur if values are out of range of either types</a:t>
            </a:r>
          </a:p>
        </p:txBody>
      </p:sp>
    </p:spTree>
    <p:extLst>
      <p:ext uri="{BB962C8B-B14F-4D97-AF65-F5344CB8AC3E}">
        <p14:creationId xmlns:p14="http://schemas.microsoft.com/office/powerpoint/2010/main" val="35151404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Direct m</a:t>
            </a:r>
            <a:r>
              <a:rPr lang="hr-HR" dirty="0" err="1" smtClean="0"/>
              <a:t>apping</a:t>
            </a:r>
            <a:endParaRPr lang="hr-HR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/>
          </p:nvPr>
        </p:nvGraphicFramePr>
        <p:xfrm>
          <a:off x="608774" y="4049200"/>
          <a:ext cx="17068861" cy="3292411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2700772"/>
                <a:gridCol w="4105169"/>
                <a:gridCol w="3435376"/>
                <a:gridCol w="3413772"/>
                <a:gridCol w="3413772"/>
              </a:tblGrid>
              <a:tr h="1509022">
                <a:tc>
                  <a:txBody>
                    <a:bodyPr/>
                    <a:lstStyle/>
                    <a:p>
                      <a:r>
                        <a:rPr lang="en-US" sz="3000" b="0" dirty="0" smtClean="0">
                          <a:latin typeface="Segoe UI Semibold" panose="020B0702040204020203" pitchFamily="34" charset="0"/>
                          <a:cs typeface="Segoe UI Semibold" panose="020B0702040204020203" pitchFamily="34" charset="0"/>
                        </a:rPr>
                        <a:t>C/AL</a:t>
                      </a:r>
                      <a:r>
                        <a:rPr lang="hr-HR" sz="3000" b="0" dirty="0" smtClean="0">
                          <a:latin typeface="Segoe UI Semibold" panose="020B0702040204020203" pitchFamily="34" charset="0"/>
                          <a:cs typeface="Segoe UI Semibold" panose="020B0702040204020203" pitchFamily="34" charset="0"/>
                        </a:rPr>
                        <a:t> type</a:t>
                      </a:r>
                      <a:endParaRPr lang="hr-HR" sz="3000" b="0" dirty="0">
                        <a:latin typeface="Segoe UI Semibold" panose="020B0702040204020203" pitchFamily="34" charset="0"/>
                        <a:cs typeface="Segoe UI Semibold" panose="020B0702040204020203" pitchFamily="34" charset="0"/>
                      </a:endParaRPr>
                    </a:p>
                  </a:txBody>
                  <a:tcPr marL="169310" marR="169310" marT="68592" marB="68592"/>
                </a:tc>
                <a:tc>
                  <a:txBody>
                    <a:bodyPr/>
                    <a:lstStyle/>
                    <a:p>
                      <a:r>
                        <a:rPr lang="hr-HR" sz="3000" b="0" dirty="0" smtClean="0">
                          <a:latin typeface="Segoe UI Semibold" panose="020B0702040204020203" pitchFamily="34" charset="0"/>
                          <a:cs typeface="Segoe UI Semibold" panose="020B0702040204020203" pitchFamily="34" charset="0"/>
                        </a:rPr>
                        <a:t>.NET type</a:t>
                      </a:r>
                      <a:endParaRPr lang="hr-HR" sz="3000" b="0" dirty="0">
                        <a:latin typeface="Segoe UI Semibold" panose="020B0702040204020203" pitchFamily="34" charset="0"/>
                        <a:cs typeface="Segoe UI Semibold" panose="020B0702040204020203" pitchFamily="34" charset="0"/>
                      </a:endParaRPr>
                    </a:p>
                  </a:txBody>
                  <a:tcPr marL="169310" marR="169310" marT="68592" marB="68592"/>
                </a:tc>
                <a:tc>
                  <a:txBody>
                    <a:bodyPr/>
                    <a:lstStyle/>
                    <a:p>
                      <a:r>
                        <a:rPr lang="en-US" sz="3000" b="0" dirty="0" smtClean="0">
                          <a:latin typeface="Segoe UI Semibold" panose="020B0702040204020203" pitchFamily="34" charset="0"/>
                          <a:cs typeface="Segoe UI Semibold" panose="020B0702040204020203" pitchFamily="34" charset="0"/>
                        </a:rPr>
                        <a:t>Direct</a:t>
                      </a:r>
                      <a:r>
                        <a:rPr lang="en-US" sz="3000" b="0" baseline="0" dirty="0" smtClean="0">
                          <a:latin typeface="Segoe UI Semibold" panose="020B0702040204020203" pitchFamily="34" charset="0"/>
                          <a:cs typeface="Segoe UI Semibold" panose="020B0702040204020203" pitchFamily="34" charset="0"/>
                        </a:rPr>
                        <a:t> Assignment</a:t>
                      </a:r>
                      <a:endParaRPr lang="hr-HR" sz="3000" b="0" dirty="0">
                        <a:latin typeface="Segoe UI Semibold" panose="020B0702040204020203" pitchFamily="34" charset="0"/>
                        <a:cs typeface="Segoe UI Semibold" panose="020B0702040204020203" pitchFamily="34" charset="0"/>
                      </a:endParaRPr>
                    </a:p>
                  </a:txBody>
                  <a:tcPr marL="169310" marR="169310" marT="68592" marB="68592"/>
                </a:tc>
                <a:tc>
                  <a:txBody>
                    <a:bodyPr/>
                    <a:lstStyle/>
                    <a:p>
                      <a:r>
                        <a:rPr lang="en-US" sz="3000" b="0" dirty="0" smtClean="0">
                          <a:latin typeface="Segoe UI Semibold" panose="020B0702040204020203" pitchFamily="34" charset="0"/>
                          <a:cs typeface="Segoe UI Semibold" panose="020B0702040204020203" pitchFamily="34" charset="0"/>
                        </a:rPr>
                        <a:t>Parameter Passing to C/AL Functions</a:t>
                      </a:r>
                      <a:endParaRPr lang="hr-HR" sz="3000" b="0" dirty="0">
                        <a:latin typeface="Segoe UI Semibold" panose="020B0702040204020203" pitchFamily="34" charset="0"/>
                        <a:cs typeface="Segoe UI Semibold" panose="020B0702040204020203" pitchFamily="34" charset="0"/>
                      </a:endParaRPr>
                    </a:p>
                  </a:txBody>
                  <a:tcPr marL="169310" marR="169310" marT="68592" marB="68592"/>
                </a:tc>
                <a:tc>
                  <a:txBody>
                    <a:bodyPr/>
                    <a:lstStyle/>
                    <a:p>
                      <a:r>
                        <a:rPr lang="en-US" sz="3000" b="0" dirty="0" smtClean="0">
                          <a:latin typeface="Segoe UI Semibold" panose="020B0702040204020203" pitchFamily="34" charset="0"/>
                          <a:cs typeface="Segoe UI Semibold" panose="020B0702040204020203" pitchFamily="34" charset="0"/>
                        </a:rPr>
                        <a:t>Parameter Passing to .NET Methods</a:t>
                      </a:r>
                      <a:endParaRPr lang="hr-HR" sz="3000" b="0" dirty="0">
                        <a:latin typeface="Segoe UI Semibold" panose="020B0702040204020203" pitchFamily="34" charset="0"/>
                        <a:cs typeface="Segoe UI Semibold" panose="020B0702040204020203" pitchFamily="34" charset="0"/>
                      </a:endParaRPr>
                    </a:p>
                  </a:txBody>
                  <a:tcPr marL="169310" marR="169310" marT="68592" marB="68592"/>
                </a:tc>
              </a:tr>
              <a:tr h="594463">
                <a:tc>
                  <a:txBody>
                    <a:bodyPr/>
                    <a:lstStyle/>
                    <a:p>
                      <a:r>
                        <a:rPr lang="en-US" sz="3000" dirty="0" smtClean="0"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Text</a:t>
                      </a:r>
                      <a:r>
                        <a:rPr lang="en-US" sz="3000" baseline="30000" dirty="0" smtClean="0"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*</a:t>
                      </a:r>
                      <a:endParaRPr lang="hr-HR" sz="3000" dirty="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169310" marR="169310" marT="68592" marB="68592"/>
                </a:tc>
                <a:tc>
                  <a:txBody>
                    <a:bodyPr/>
                    <a:lstStyle/>
                    <a:p>
                      <a:r>
                        <a:rPr lang="en-US" sz="3000" dirty="0" err="1" smtClean="0"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System.String</a:t>
                      </a:r>
                      <a:endParaRPr lang="hr-HR" sz="3000" dirty="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169310" marR="169310" marT="68592" marB="6859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r-HR" sz="3000" dirty="0" smtClean="0">
                          <a:solidFill>
                            <a:srgbClr val="00B050"/>
                          </a:solidFill>
                          <a:latin typeface="Segoe UI Symbol" panose="020B0502040204020203" pitchFamily="34" charset="0"/>
                          <a:ea typeface="Segoe UI Symbol" panose="020B0502040204020203" pitchFamily="34" charset="0"/>
                          <a:cs typeface="Segoe UI" panose="020B0502040204020203" pitchFamily="34" charset="0"/>
                        </a:rPr>
                        <a:t></a:t>
                      </a:r>
                      <a:endParaRPr lang="hr-HR" sz="3000" dirty="0">
                        <a:solidFill>
                          <a:srgbClr val="00B050"/>
                        </a:solidFill>
                        <a:latin typeface="Segoe UI Symbol" panose="020B0502040204020203" pitchFamily="34" charset="0"/>
                        <a:ea typeface="Segoe UI Symbol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169310" marR="169310" marT="68592" marB="68592"/>
                </a:tc>
                <a:tc>
                  <a:txBody>
                    <a:bodyPr/>
                    <a:lstStyle/>
                    <a:p>
                      <a:pPr marL="0" marR="0" indent="0" algn="ctr" defTabSz="121898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hr-HR" sz="3000" dirty="0" smtClean="0">
                          <a:solidFill>
                            <a:srgbClr val="00B050"/>
                          </a:solidFill>
                          <a:latin typeface="Segoe UI Symbol" panose="020B0502040204020203" pitchFamily="34" charset="0"/>
                          <a:ea typeface="Segoe UI Symbol" panose="020B0502040204020203" pitchFamily="34" charset="0"/>
                          <a:cs typeface="Segoe UI" panose="020B0502040204020203" pitchFamily="34" charset="0"/>
                        </a:rPr>
                        <a:t></a:t>
                      </a:r>
                    </a:p>
                  </a:txBody>
                  <a:tcPr marL="169310" marR="169310" marT="68592" marB="68592"/>
                </a:tc>
                <a:tc>
                  <a:txBody>
                    <a:bodyPr/>
                    <a:lstStyle/>
                    <a:p>
                      <a:pPr marL="0" marR="0" indent="0" algn="ctr" defTabSz="121898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hr-HR" sz="3000" dirty="0" smtClean="0">
                          <a:solidFill>
                            <a:srgbClr val="00B050"/>
                          </a:solidFill>
                          <a:latin typeface="Segoe UI Symbol" panose="020B0502040204020203" pitchFamily="34" charset="0"/>
                          <a:ea typeface="Segoe UI Symbol" panose="020B0502040204020203" pitchFamily="34" charset="0"/>
                          <a:cs typeface="Segoe UI" panose="020B0502040204020203" pitchFamily="34" charset="0"/>
                        </a:rPr>
                        <a:t></a:t>
                      </a:r>
                    </a:p>
                  </a:txBody>
                  <a:tcPr marL="169310" marR="169310" marT="68592" marB="68592"/>
                </a:tc>
              </a:tr>
              <a:tr h="594463">
                <a:tc>
                  <a:txBody>
                    <a:bodyPr/>
                    <a:lstStyle/>
                    <a:p>
                      <a:r>
                        <a:rPr lang="en-US" sz="3000" dirty="0" smtClean="0"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Code</a:t>
                      </a:r>
                      <a:r>
                        <a:rPr lang="en-US" sz="3000" baseline="30000" dirty="0" smtClean="0"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*</a:t>
                      </a:r>
                      <a:endParaRPr lang="hr-HR" sz="3000" dirty="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169310" marR="169310" marT="68592" marB="68592"/>
                </a:tc>
                <a:tc>
                  <a:txBody>
                    <a:bodyPr/>
                    <a:lstStyle/>
                    <a:p>
                      <a:r>
                        <a:rPr lang="en-US" sz="3000" dirty="0" err="1" smtClean="0"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System.String</a:t>
                      </a:r>
                      <a:endParaRPr lang="hr-HR" sz="3000" dirty="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169310" marR="169310" marT="68592" marB="6859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r-HR" sz="3000" dirty="0" smtClean="0">
                          <a:solidFill>
                            <a:srgbClr val="00B050"/>
                          </a:solidFill>
                          <a:latin typeface="Segoe UI Symbol" panose="020B0502040204020203" pitchFamily="34" charset="0"/>
                          <a:ea typeface="Segoe UI Symbol" panose="020B0502040204020203" pitchFamily="34" charset="0"/>
                          <a:cs typeface="Segoe UI" panose="020B0502040204020203" pitchFamily="34" charset="0"/>
                        </a:rPr>
                        <a:t></a:t>
                      </a:r>
                      <a:endParaRPr lang="hr-HR" sz="3000" dirty="0">
                        <a:solidFill>
                          <a:srgbClr val="00B050"/>
                        </a:solidFill>
                        <a:latin typeface="Segoe UI Symbol" panose="020B0502040204020203" pitchFamily="34" charset="0"/>
                        <a:ea typeface="Segoe UI Symbol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169310" marR="169310" marT="68592" marB="68592"/>
                </a:tc>
                <a:tc>
                  <a:txBody>
                    <a:bodyPr/>
                    <a:lstStyle/>
                    <a:p>
                      <a:pPr marL="0" marR="0" indent="0" algn="ctr" defTabSz="121898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hr-HR" sz="3000" dirty="0" smtClean="0">
                          <a:solidFill>
                            <a:srgbClr val="00B050"/>
                          </a:solidFill>
                          <a:latin typeface="Segoe UI Symbol" panose="020B0502040204020203" pitchFamily="34" charset="0"/>
                          <a:ea typeface="Segoe UI Symbol" panose="020B0502040204020203" pitchFamily="34" charset="0"/>
                          <a:cs typeface="Segoe UI" panose="020B0502040204020203" pitchFamily="34" charset="0"/>
                        </a:rPr>
                        <a:t></a:t>
                      </a:r>
                    </a:p>
                  </a:txBody>
                  <a:tcPr marL="169310" marR="169310" marT="68592" marB="68592"/>
                </a:tc>
                <a:tc>
                  <a:txBody>
                    <a:bodyPr/>
                    <a:lstStyle/>
                    <a:p>
                      <a:pPr marL="0" marR="0" indent="0" algn="ctr" defTabSz="121898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hr-HR" sz="3000" dirty="0" smtClean="0">
                          <a:solidFill>
                            <a:srgbClr val="00B050"/>
                          </a:solidFill>
                          <a:latin typeface="Segoe UI Symbol" panose="020B0502040204020203" pitchFamily="34" charset="0"/>
                          <a:ea typeface="Segoe UI Symbol" panose="020B0502040204020203" pitchFamily="34" charset="0"/>
                          <a:cs typeface="Segoe UI" panose="020B0502040204020203" pitchFamily="34" charset="0"/>
                        </a:rPr>
                        <a:t></a:t>
                      </a:r>
                    </a:p>
                  </a:txBody>
                  <a:tcPr marL="169310" marR="169310" marT="68592" marB="68592"/>
                </a:tc>
              </a:tr>
              <a:tr h="594463">
                <a:tc>
                  <a:txBody>
                    <a:bodyPr/>
                    <a:lstStyle/>
                    <a:p>
                      <a:r>
                        <a:rPr lang="hr-HR" sz="3000" dirty="0" smtClean="0"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DateTime</a:t>
                      </a:r>
                      <a:endParaRPr lang="hr-HR" sz="3000" dirty="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169310" marR="169310" marT="68592" marB="68592"/>
                </a:tc>
                <a:tc>
                  <a:txBody>
                    <a:bodyPr/>
                    <a:lstStyle/>
                    <a:p>
                      <a:r>
                        <a:rPr lang="hr-HR" sz="3000" dirty="0" smtClean="0"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System.DateTime</a:t>
                      </a:r>
                      <a:endParaRPr lang="hr-HR" sz="3000" dirty="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169310" marR="169310" marT="68592" marB="6859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r-HR" sz="3000" dirty="0" smtClean="0">
                          <a:solidFill>
                            <a:srgbClr val="00B050"/>
                          </a:solidFill>
                          <a:latin typeface="Segoe UI Symbol" panose="020B0502040204020203" pitchFamily="34" charset="0"/>
                          <a:ea typeface="Segoe UI Symbol" panose="020B0502040204020203" pitchFamily="34" charset="0"/>
                          <a:cs typeface="Segoe UI" panose="020B0502040204020203" pitchFamily="34" charset="0"/>
                        </a:rPr>
                        <a:t></a:t>
                      </a:r>
                      <a:endParaRPr lang="hr-HR" sz="3000" dirty="0">
                        <a:latin typeface="Segoe UI Symbol" panose="020B0502040204020203" pitchFamily="34" charset="0"/>
                        <a:ea typeface="Segoe UI Symbol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169310" marR="169310" marT="68592" marB="6859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r-HR" sz="3000" dirty="0" smtClean="0">
                          <a:solidFill>
                            <a:srgbClr val="00B050"/>
                          </a:solidFill>
                          <a:latin typeface="Segoe UI Symbol" panose="020B0502040204020203" pitchFamily="34" charset="0"/>
                          <a:ea typeface="Segoe UI Symbol" panose="020B0502040204020203" pitchFamily="34" charset="0"/>
                          <a:cs typeface="Segoe UI" panose="020B0502040204020203" pitchFamily="34" charset="0"/>
                        </a:rPr>
                        <a:t></a:t>
                      </a:r>
                      <a:endParaRPr lang="hr-HR" sz="3000" dirty="0">
                        <a:latin typeface="Segoe UI Symbol" panose="020B0502040204020203" pitchFamily="34" charset="0"/>
                        <a:ea typeface="Segoe UI Symbol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169310" marR="169310" marT="68592" marB="6859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r-HR" sz="3000" dirty="0" smtClean="0">
                          <a:solidFill>
                            <a:srgbClr val="00B050"/>
                          </a:solidFill>
                          <a:latin typeface="Segoe UI Symbol" panose="020B0502040204020203" pitchFamily="34" charset="0"/>
                          <a:ea typeface="Segoe UI Symbol" panose="020B0502040204020203" pitchFamily="34" charset="0"/>
                          <a:cs typeface="Segoe UI" panose="020B0502040204020203" pitchFamily="34" charset="0"/>
                        </a:rPr>
                        <a:t></a:t>
                      </a:r>
                      <a:endParaRPr lang="hr-HR" sz="3000" dirty="0">
                        <a:latin typeface="Segoe UI Symbol" panose="020B0502040204020203" pitchFamily="34" charset="0"/>
                        <a:ea typeface="Segoe UI Symbol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169310" marR="169310" marT="68592" marB="68592"/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608776" y="9450739"/>
            <a:ext cx="16744767" cy="1323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73899" indent="-273899"/>
            <a:r>
              <a:rPr lang="en-US" sz="3001" baseline="30000" dirty="0">
                <a:latin typeface="Segoe UI" panose="020B0502040204020203" pitchFamily="34" charset="0"/>
                <a:cs typeface="Segoe UI" panose="020B0502040204020203" pitchFamily="34" charset="0"/>
              </a:rPr>
              <a:t>*	</a:t>
            </a:r>
            <a:r>
              <a:rPr lang="en-US" sz="3001" dirty="0">
                <a:latin typeface="Segoe UI" panose="020B0502040204020203" pitchFamily="34" charset="0"/>
                <a:cs typeface="Segoe UI" panose="020B0502040204020203" pitchFamily="34" charset="0"/>
              </a:rPr>
              <a:t>Text and Code variables may vary in length. </a:t>
            </a:r>
            <a:r>
              <a:rPr lang="en-US" sz="3001" dirty="0" err="1">
                <a:latin typeface="Segoe UI" panose="020B0502040204020203" pitchFamily="34" charset="0"/>
                <a:cs typeface="Segoe UI" panose="020B0502040204020203" pitchFamily="34" charset="0"/>
              </a:rPr>
              <a:t>System.String</a:t>
            </a:r>
            <a:r>
              <a:rPr lang="en-US" sz="3001" dirty="0">
                <a:latin typeface="Segoe UI" panose="020B0502040204020203" pitchFamily="34" charset="0"/>
                <a:cs typeface="Segoe UI" panose="020B0502040204020203" pitchFamily="34" charset="0"/>
              </a:rPr>
              <a:t> is always of unlimited length. Code is always assigned to </a:t>
            </a:r>
            <a:r>
              <a:rPr lang="en-US" sz="3001" dirty="0" err="1">
                <a:latin typeface="Segoe UI" panose="020B0502040204020203" pitchFamily="34" charset="0"/>
                <a:cs typeface="Segoe UI" panose="020B0502040204020203" pitchFamily="34" charset="0"/>
              </a:rPr>
              <a:t>System.String</a:t>
            </a:r>
            <a:r>
              <a:rPr lang="en-US" sz="3001" dirty="0">
                <a:latin typeface="Segoe UI" panose="020B0502040204020203" pitchFamily="34" charset="0"/>
                <a:cs typeface="Segoe UI" panose="020B0502040204020203" pitchFamily="34" charset="0"/>
              </a:rPr>
              <a:t> as uppercase.</a:t>
            </a:r>
          </a:p>
          <a:p>
            <a:pPr marL="273899" indent="-273899"/>
            <a:endParaRPr lang="en-US" sz="3001" baseline="30000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318558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Full m</a:t>
            </a:r>
            <a:r>
              <a:rPr lang="hr-HR" dirty="0" err="1" smtClean="0"/>
              <a:t>apping</a:t>
            </a:r>
            <a:endParaRPr lang="hr-HR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/>
          </p:nvPr>
        </p:nvGraphicFramePr>
        <p:xfrm>
          <a:off x="608774" y="4049200"/>
          <a:ext cx="17068861" cy="3292411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2700772"/>
                <a:gridCol w="4105169"/>
                <a:gridCol w="3435376"/>
                <a:gridCol w="3413772"/>
                <a:gridCol w="3413772"/>
              </a:tblGrid>
              <a:tr h="1509022">
                <a:tc>
                  <a:txBody>
                    <a:bodyPr/>
                    <a:lstStyle/>
                    <a:p>
                      <a:r>
                        <a:rPr lang="en-US" sz="3000" b="0" dirty="0" smtClean="0">
                          <a:latin typeface="Segoe UI Semibold" panose="020B0702040204020203" pitchFamily="34" charset="0"/>
                          <a:cs typeface="Segoe UI Semibold" panose="020B0702040204020203" pitchFamily="34" charset="0"/>
                        </a:rPr>
                        <a:t>C/AL</a:t>
                      </a:r>
                      <a:r>
                        <a:rPr lang="hr-HR" sz="3000" b="0" dirty="0" smtClean="0">
                          <a:latin typeface="Segoe UI Semibold" panose="020B0702040204020203" pitchFamily="34" charset="0"/>
                          <a:cs typeface="Segoe UI Semibold" panose="020B0702040204020203" pitchFamily="34" charset="0"/>
                        </a:rPr>
                        <a:t> type</a:t>
                      </a:r>
                      <a:endParaRPr lang="hr-HR" sz="3000" b="0" dirty="0">
                        <a:latin typeface="Segoe UI Semibold" panose="020B0702040204020203" pitchFamily="34" charset="0"/>
                        <a:cs typeface="Segoe UI Semibold" panose="020B0702040204020203" pitchFamily="34" charset="0"/>
                      </a:endParaRPr>
                    </a:p>
                  </a:txBody>
                  <a:tcPr marL="169310" marR="169310" marT="68592" marB="68592"/>
                </a:tc>
                <a:tc>
                  <a:txBody>
                    <a:bodyPr/>
                    <a:lstStyle/>
                    <a:p>
                      <a:r>
                        <a:rPr lang="hr-HR" sz="3000" b="0" dirty="0" smtClean="0">
                          <a:latin typeface="Segoe UI Semibold" panose="020B0702040204020203" pitchFamily="34" charset="0"/>
                          <a:cs typeface="Segoe UI Semibold" panose="020B0702040204020203" pitchFamily="34" charset="0"/>
                        </a:rPr>
                        <a:t>.NET type</a:t>
                      </a:r>
                      <a:endParaRPr lang="hr-HR" sz="3000" b="0" dirty="0">
                        <a:latin typeface="Segoe UI Semibold" panose="020B0702040204020203" pitchFamily="34" charset="0"/>
                        <a:cs typeface="Segoe UI Semibold" panose="020B0702040204020203" pitchFamily="34" charset="0"/>
                      </a:endParaRPr>
                    </a:p>
                  </a:txBody>
                  <a:tcPr marL="169310" marR="169310" marT="68592" marB="68592"/>
                </a:tc>
                <a:tc>
                  <a:txBody>
                    <a:bodyPr/>
                    <a:lstStyle/>
                    <a:p>
                      <a:r>
                        <a:rPr lang="en-US" sz="3000" b="0" dirty="0" smtClean="0">
                          <a:latin typeface="Segoe UI Semibold" panose="020B0702040204020203" pitchFamily="34" charset="0"/>
                          <a:cs typeface="Segoe UI Semibold" panose="020B0702040204020203" pitchFamily="34" charset="0"/>
                        </a:rPr>
                        <a:t>Direct</a:t>
                      </a:r>
                      <a:r>
                        <a:rPr lang="en-US" sz="3000" b="0" baseline="0" dirty="0" smtClean="0">
                          <a:latin typeface="Segoe UI Semibold" panose="020B0702040204020203" pitchFamily="34" charset="0"/>
                          <a:cs typeface="Segoe UI Semibold" panose="020B0702040204020203" pitchFamily="34" charset="0"/>
                        </a:rPr>
                        <a:t> Assignment</a:t>
                      </a:r>
                      <a:endParaRPr lang="hr-HR" sz="3000" b="0" dirty="0">
                        <a:latin typeface="Segoe UI Semibold" panose="020B0702040204020203" pitchFamily="34" charset="0"/>
                        <a:cs typeface="Segoe UI Semibold" panose="020B0702040204020203" pitchFamily="34" charset="0"/>
                      </a:endParaRPr>
                    </a:p>
                  </a:txBody>
                  <a:tcPr marL="169310" marR="169310" marT="68592" marB="68592"/>
                </a:tc>
                <a:tc>
                  <a:txBody>
                    <a:bodyPr/>
                    <a:lstStyle/>
                    <a:p>
                      <a:r>
                        <a:rPr lang="en-US" sz="3000" b="0" dirty="0" smtClean="0">
                          <a:latin typeface="Segoe UI Semibold" panose="020B0702040204020203" pitchFamily="34" charset="0"/>
                          <a:cs typeface="Segoe UI Semibold" panose="020B0702040204020203" pitchFamily="34" charset="0"/>
                        </a:rPr>
                        <a:t>Parameter Passing to C/AL Functions</a:t>
                      </a:r>
                      <a:endParaRPr lang="hr-HR" sz="3000" b="0" dirty="0">
                        <a:latin typeface="Segoe UI Semibold" panose="020B0702040204020203" pitchFamily="34" charset="0"/>
                        <a:cs typeface="Segoe UI Semibold" panose="020B0702040204020203" pitchFamily="34" charset="0"/>
                      </a:endParaRPr>
                    </a:p>
                  </a:txBody>
                  <a:tcPr marL="169310" marR="169310" marT="68592" marB="68592"/>
                </a:tc>
                <a:tc>
                  <a:txBody>
                    <a:bodyPr/>
                    <a:lstStyle/>
                    <a:p>
                      <a:r>
                        <a:rPr lang="en-US" sz="3000" b="0" dirty="0" smtClean="0">
                          <a:latin typeface="Segoe UI Semibold" panose="020B0702040204020203" pitchFamily="34" charset="0"/>
                          <a:cs typeface="Segoe UI Semibold" panose="020B0702040204020203" pitchFamily="34" charset="0"/>
                        </a:rPr>
                        <a:t>Parameter Passing to .NET Methods</a:t>
                      </a:r>
                      <a:endParaRPr lang="hr-HR" sz="3000" b="0" dirty="0">
                        <a:latin typeface="Segoe UI Semibold" panose="020B0702040204020203" pitchFamily="34" charset="0"/>
                        <a:cs typeface="Segoe UI Semibold" panose="020B0702040204020203" pitchFamily="34" charset="0"/>
                      </a:endParaRPr>
                    </a:p>
                  </a:txBody>
                  <a:tcPr marL="169310" marR="169310" marT="68592" marB="68592"/>
                </a:tc>
              </a:tr>
              <a:tr h="594463">
                <a:tc>
                  <a:txBody>
                    <a:bodyPr/>
                    <a:lstStyle/>
                    <a:p>
                      <a:r>
                        <a:rPr lang="en-US" sz="3000" dirty="0" err="1" smtClean="0"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InStream</a:t>
                      </a:r>
                      <a:endParaRPr lang="hr-HR" sz="3000" dirty="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169310" marR="169310" marT="68592" marB="68592"/>
                </a:tc>
                <a:tc>
                  <a:txBody>
                    <a:bodyPr/>
                    <a:lstStyle/>
                    <a:p>
                      <a:r>
                        <a:rPr lang="en-US" sz="3000" dirty="0" err="1" smtClean="0"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System.IO.Stream</a:t>
                      </a:r>
                      <a:endParaRPr lang="hr-HR" sz="3000" dirty="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169310" marR="169310" marT="68592" marB="6859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r-HR" sz="3000" dirty="0" smtClean="0">
                          <a:solidFill>
                            <a:srgbClr val="00B050"/>
                          </a:solidFill>
                          <a:latin typeface="Segoe UI Symbol" panose="020B0502040204020203" pitchFamily="34" charset="0"/>
                          <a:ea typeface="Segoe UI Symbol" panose="020B0502040204020203" pitchFamily="34" charset="0"/>
                          <a:cs typeface="Segoe UI" panose="020B0502040204020203" pitchFamily="34" charset="0"/>
                        </a:rPr>
                        <a:t></a:t>
                      </a:r>
                      <a:endParaRPr lang="hr-HR" sz="3000" dirty="0">
                        <a:latin typeface="Segoe UI Symbol" panose="020B0502040204020203" pitchFamily="34" charset="0"/>
                        <a:ea typeface="Segoe UI Symbol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169310" marR="169310" marT="68592" marB="6859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r-HR" sz="3000" dirty="0" smtClean="0">
                          <a:solidFill>
                            <a:srgbClr val="00B050"/>
                          </a:solidFill>
                          <a:latin typeface="Segoe UI Symbol" panose="020B0502040204020203" pitchFamily="34" charset="0"/>
                          <a:ea typeface="Segoe UI Symbol" panose="020B0502040204020203" pitchFamily="34" charset="0"/>
                          <a:cs typeface="Segoe UI" panose="020B0502040204020203" pitchFamily="34" charset="0"/>
                        </a:rPr>
                        <a:t></a:t>
                      </a:r>
                      <a:endParaRPr lang="hr-HR" sz="3000" dirty="0">
                        <a:latin typeface="Segoe UI Symbol" panose="020B0502040204020203" pitchFamily="34" charset="0"/>
                        <a:ea typeface="Segoe UI Symbol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169310" marR="169310" marT="68592" marB="6859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r-HR" sz="3000" dirty="0" smtClean="0">
                          <a:solidFill>
                            <a:srgbClr val="00B050"/>
                          </a:solidFill>
                          <a:latin typeface="Segoe UI Symbol" panose="020B0502040204020203" pitchFamily="34" charset="0"/>
                          <a:ea typeface="Segoe UI Symbol" panose="020B0502040204020203" pitchFamily="34" charset="0"/>
                          <a:cs typeface="Segoe UI" panose="020B0502040204020203" pitchFamily="34" charset="0"/>
                        </a:rPr>
                        <a:t></a:t>
                      </a:r>
                      <a:endParaRPr lang="hr-HR" sz="3000" dirty="0">
                        <a:latin typeface="Segoe UI Symbol" panose="020B0502040204020203" pitchFamily="34" charset="0"/>
                        <a:ea typeface="Segoe UI Symbol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169310" marR="169310" marT="68592" marB="68592"/>
                </a:tc>
              </a:tr>
              <a:tr h="594463">
                <a:tc>
                  <a:txBody>
                    <a:bodyPr/>
                    <a:lstStyle/>
                    <a:p>
                      <a:r>
                        <a:rPr lang="en-US" sz="3000" dirty="0" err="1" smtClean="0"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OutStream</a:t>
                      </a:r>
                      <a:endParaRPr lang="hr-HR" sz="3000" dirty="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169310" marR="169310" marT="68592" marB="68592"/>
                </a:tc>
                <a:tc>
                  <a:txBody>
                    <a:bodyPr/>
                    <a:lstStyle/>
                    <a:p>
                      <a:r>
                        <a:rPr lang="en-US" sz="3000" dirty="0" err="1" smtClean="0"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System.IO.Stream</a:t>
                      </a:r>
                      <a:endParaRPr lang="hr-HR" sz="3000" dirty="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169310" marR="169310" marT="68592" marB="6859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r-HR" sz="3000" dirty="0" smtClean="0">
                          <a:solidFill>
                            <a:srgbClr val="00B050"/>
                          </a:solidFill>
                          <a:latin typeface="Segoe UI Symbol" panose="020B0502040204020203" pitchFamily="34" charset="0"/>
                          <a:ea typeface="Segoe UI Symbol" panose="020B0502040204020203" pitchFamily="34" charset="0"/>
                          <a:cs typeface="Segoe UI" panose="020B0502040204020203" pitchFamily="34" charset="0"/>
                        </a:rPr>
                        <a:t></a:t>
                      </a:r>
                      <a:endParaRPr lang="hr-HR" sz="3000" dirty="0">
                        <a:latin typeface="Segoe UI Symbol" panose="020B0502040204020203" pitchFamily="34" charset="0"/>
                        <a:ea typeface="Segoe UI Symbol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169310" marR="169310" marT="68592" marB="6859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r-HR" sz="3000" dirty="0" smtClean="0">
                          <a:solidFill>
                            <a:srgbClr val="00B050"/>
                          </a:solidFill>
                          <a:latin typeface="Segoe UI Symbol" panose="020B0502040204020203" pitchFamily="34" charset="0"/>
                          <a:ea typeface="Segoe UI Symbol" panose="020B0502040204020203" pitchFamily="34" charset="0"/>
                          <a:cs typeface="Segoe UI" panose="020B0502040204020203" pitchFamily="34" charset="0"/>
                        </a:rPr>
                        <a:t></a:t>
                      </a:r>
                      <a:endParaRPr lang="hr-HR" sz="3000" dirty="0">
                        <a:latin typeface="Segoe UI Symbol" panose="020B0502040204020203" pitchFamily="34" charset="0"/>
                        <a:ea typeface="Segoe UI Symbol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169310" marR="169310" marT="68592" marB="6859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r-HR" sz="3000" dirty="0" smtClean="0">
                          <a:solidFill>
                            <a:srgbClr val="00B050"/>
                          </a:solidFill>
                          <a:latin typeface="Segoe UI Symbol" panose="020B0502040204020203" pitchFamily="34" charset="0"/>
                          <a:ea typeface="Segoe UI Symbol" panose="020B0502040204020203" pitchFamily="34" charset="0"/>
                          <a:cs typeface="Segoe UI" panose="020B0502040204020203" pitchFamily="34" charset="0"/>
                        </a:rPr>
                        <a:t></a:t>
                      </a:r>
                      <a:endParaRPr lang="hr-HR" sz="3000" dirty="0">
                        <a:latin typeface="Segoe UI Symbol" panose="020B0502040204020203" pitchFamily="34" charset="0"/>
                        <a:ea typeface="Segoe UI Symbol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169310" marR="169310" marT="68592" marB="68592"/>
                </a:tc>
              </a:tr>
              <a:tr h="594463">
                <a:tc>
                  <a:txBody>
                    <a:bodyPr/>
                    <a:lstStyle/>
                    <a:p>
                      <a:r>
                        <a:rPr lang="en-US" sz="3000" dirty="0" smtClean="0"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Variant</a:t>
                      </a:r>
                      <a:r>
                        <a:rPr lang="en-US" sz="3000" baseline="30000" dirty="0" smtClean="0"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**</a:t>
                      </a:r>
                      <a:endParaRPr lang="hr-HR" sz="3000" baseline="30000" dirty="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169310" marR="169310" marT="68592" marB="68592"/>
                </a:tc>
                <a:tc>
                  <a:txBody>
                    <a:bodyPr/>
                    <a:lstStyle/>
                    <a:p>
                      <a:r>
                        <a:rPr lang="en-US" sz="3000" dirty="0" err="1" smtClean="0"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System.Object</a:t>
                      </a:r>
                      <a:endParaRPr lang="hr-HR" sz="3000" dirty="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169310" marR="169310" marT="68592" marB="6859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r-HR" sz="3000" dirty="0" smtClean="0">
                          <a:solidFill>
                            <a:srgbClr val="FF0000"/>
                          </a:solidFill>
                          <a:latin typeface="Segoe UI Symbol" panose="020B0502040204020203" pitchFamily="34" charset="0"/>
                          <a:ea typeface="Segoe UI Symbol" panose="020B0502040204020203" pitchFamily="34" charset="0"/>
                          <a:cs typeface="Segoe UI" panose="020B0502040204020203" pitchFamily="34" charset="0"/>
                        </a:rPr>
                        <a:t></a:t>
                      </a:r>
                      <a:endParaRPr lang="hr-HR" sz="3000" dirty="0">
                        <a:latin typeface="Segoe UI Symbol" panose="020B0502040204020203" pitchFamily="34" charset="0"/>
                        <a:ea typeface="Segoe UI Symbol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169310" marR="169310" marT="68592" marB="6859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r-HR" sz="3000" dirty="0" smtClean="0">
                          <a:solidFill>
                            <a:srgbClr val="00B050"/>
                          </a:solidFill>
                          <a:latin typeface="Segoe UI Symbol" panose="020B0502040204020203" pitchFamily="34" charset="0"/>
                          <a:ea typeface="Segoe UI Symbol" panose="020B0502040204020203" pitchFamily="34" charset="0"/>
                          <a:cs typeface="Segoe UI" panose="020B0502040204020203" pitchFamily="34" charset="0"/>
                        </a:rPr>
                        <a:t></a:t>
                      </a:r>
                      <a:endParaRPr lang="hr-HR" sz="3000" dirty="0">
                        <a:latin typeface="Segoe UI Symbol" panose="020B0502040204020203" pitchFamily="34" charset="0"/>
                        <a:ea typeface="Segoe UI Symbol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169310" marR="169310" marT="68592" marB="6859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r-HR" sz="3000" dirty="0" smtClean="0">
                          <a:solidFill>
                            <a:srgbClr val="00B050"/>
                          </a:solidFill>
                          <a:latin typeface="Segoe UI Symbol" panose="020B0502040204020203" pitchFamily="34" charset="0"/>
                          <a:ea typeface="Segoe UI Symbol" panose="020B0502040204020203" pitchFamily="34" charset="0"/>
                          <a:cs typeface="Segoe UI" panose="020B0502040204020203" pitchFamily="34" charset="0"/>
                        </a:rPr>
                        <a:t></a:t>
                      </a:r>
                      <a:endParaRPr lang="hr-HR" sz="3000" dirty="0">
                        <a:latin typeface="Segoe UI Symbol" panose="020B0502040204020203" pitchFamily="34" charset="0"/>
                        <a:ea typeface="Segoe UI Symbol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169310" marR="169310" marT="68592" marB="68592"/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608776" y="9450738"/>
            <a:ext cx="16744767" cy="10159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73899" indent="-273899"/>
            <a:r>
              <a:rPr lang="en-US" sz="3001" baseline="30000" dirty="0">
                <a:latin typeface="Segoe UI" panose="020B0502040204020203" pitchFamily="34" charset="0"/>
                <a:cs typeface="Segoe UI" panose="020B0502040204020203" pitchFamily="34" charset="0"/>
              </a:rPr>
              <a:t>**	</a:t>
            </a:r>
            <a:r>
              <a:rPr lang="en-US" sz="3001" dirty="0">
                <a:latin typeface="Segoe UI" panose="020B0502040204020203" pitchFamily="34" charset="0"/>
                <a:cs typeface="Segoe UI" panose="020B0502040204020203" pitchFamily="34" charset="0"/>
              </a:rPr>
              <a:t>Variants that contain complex C/AL data types cause a runtime error during assignment or when passing as parameters to .NET methods.</a:t>
            </a:r>
            <a:endParaRPr lang="hr-HR" sz="3001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922876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Practice 1.1</a:t>
            </a:r>
            <a:endParaRPr lang="hr-H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Direct and full mapping: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 smtClean="0"/>
              <a:t>Declare variables of types: </a:t>
            </a:r>
            <a:r>
              <a:rPr lang="en-US" dirty="0" err="1" smtClean="0"/>
              <a:t>System.String</a:t>
            </a:r>
            <a:r>
              <a:rPr lang="en-US" dirty="0" smtClean="0"/>
              <a:t>, </a:t>
            </a:r>
            <a:r>
              <a:rPr lang="en-US" dirty="0" err="1" smtClean="0"/>
              <a:t>System.DateTime</a:t>
            </a:r>
            <a:r>
              <a:rPr lang="en-US" dirty="0" smtClean="0"/>
              <a:t>, Text (C/AL) and </a:t>
            </a:r>
            <a:r>
              <a:rPr lang="en-US" dirty="0" err="1" smtClean="0"/>
              <a:t>DateTime</a:t>
            </a:r>
            <a:r>
              <a:rPr lang="en-US" dirty="0" smtClean="0"/>
              <a:t> (C/AL)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 smtClean="0"/>
              <a:t>Assign </a:t>
            </a:r>
            <a:r>
              <a:rPr lang="en-US" dirty="0" err="1" smtClean="0"/>
              <a:t>System.String</a:t>
            </a:r>
            <a:r>
              <a:rPr lang="en-US" dirty="0" smtClean="0"/>
              <a:t> to Text and vice-versa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 smtClean="0"/>
              <a:t>Assign </a:t>
            </a:r>
            <a:r>
              <a:rPr lang="en-US" dirty="0" err="1" smtClean="0"/>
              <a:t>System.DateTime</a:t>
            </a:r>
            <a:r>
              <a:rPr lang="en-US" dirty="0" smtClean="0"/>
              <a:t> to </a:t>
            </a:r>
            <a:r>
              <a:rPr lang="en-US" dirty="0" err="1" smtClean="0"/>
              <a:t>DateTime</a:t>
            </a:r>
            <a:r>
              <a:rPr lang="en-US" dirty="0" smtClean="0"/>
              <a:t> and vice-versa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40719307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Syntactical limitations of directly-mapped types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 smtClean="0"/>
              <a:t>Linking Substring, Insert, and </a:t>
            </a:r>
            <a:r>
              <a:rPr lang="en-US" dirty="0" err="1" smtClean="0"/>
              <a:t>ToUpper</a:t>
            </a:r>
            <a:endParaRPr lang="en-US" dirty="0" smtClean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 smtClean="0"/>
              <a:t>Working around this </a:t>
            </a:r>
            <a:r>
              <a:rPr lang="en-US" dirty="0" smtClean="0"/>
              <a:t>issue</a:t>
            </a:r>
            <a:endParaRPr lang="hr-HR" dirty="0" smtClean="0"/>
          </a:p>
          <a:p>
            <a:r>
              <a:rPr lang="hr-HR" dirty="0" err="1" smtClean="0"/>
              <a:t>Exiting</a:t>
            </a:r>
            <a:r>
              <a:rPr lang="hr-HR" dirty="0" smtClean="0"/>
              <a:t> a C/AL </a:t>
            </a:r>
            <a:r>
              <a:rPr lang="hr-HR" dirty="0" err="1" smtClean="0"/>
              <a:t>function</a:t>
            </a:r>
            <a:r>
              <a:rPr lang="hr-HR" dirty="0" smtClean="0"/>
              <a:t> </a:t>
            </a:r>
            <a:r>
              <a:rPr lang="hr-HR" dirty="0" err="1" smtClean="0"/>
              <a:t>with</a:t>
            </a:r>
            <a:r>
              <a:rPr lang="hr-HR" dirty="0" smtClean="0"/>
              <a:t> a .NET </a:t>
            </a:r>
            <a:r>
              <a:rPr lang="hr-HR" dirty="0" err="1" smtClean="0"/>
              <a:t>type</a:t>
            </a:r>
            <a:endParaRPr lang="hr-HR" dirty="0" smtClean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hr-HR" dirty="0" err="1" smtClean="0"/>
              <a:t>Compile</a:t>
            </a:r>
            <a:r>
              <a:rPr lang="hr-HR" dirty="0" smtClean="0"/>
              <a:t> </a:t>
            </a:r>
            <a:r>
              <a:rPr lang="hr-HR" dirty="0" err="1" smtClean="0"/>
              <a:t>issue</a:t>
            </a:r>
            <a:r>
              <a:rPr lang="hr-HR" dirty="0" smtClean="0"/>
              <a:t> </a:t>
            </a:r>
            <a:r>
              <a:rPr lang="hr-HR" dirty="0" err="1" smtClean="0"/>
              <a:t>with</a:t>
            </a:r>
            <a:r>
              <a:rPr lang="hr-HR" dirty="0" smtClean="0"/>
              <a:t> C#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hr-HR" dirty="0" err="1" smtClean="0"/>
              <a:t>Working</a:t>
            </a:r>
            <a:r>
              <a:rPr lang="hr-HR" dirty="0" smtClean="0"/>
              <a:t> </a:t>
            </a:r>
            <a:r>
              <a:rPr lang="hr-HR" dirty="0" err="1" smtClean="0"/>
              <a:t>around</a:t>
            </a:r>
            <a:r>
              <a:rPr lang="hr-HR" dirty="0" smtClean="0"/>
              <a:t> </a:t>
            </a:r>
            <a:r>
              <a:rPr lang="hr-HR" dirty="0" err="1" smtClean="0"/>
              <a:t>this</a:t>
            </a:r>
            <a:r>
              <a:rPr lang="hr-HR" dirty="0" smtClean="0"/>
              <a:t> </a:t>
            </a:r>
            <a:r>
              <a:rPr lang="hr-HR" dirty="0" err="1" smtClean="0"/>
              <a:t>issue</a:t>
            </a:r>
            <a:endParaRPr lang="hr-HR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Demo</a:t>
            </a:r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2976540314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Partial mapping</a:t>
            </a:r>
            <a:endParaRPr lang="hr-HR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/>
          </p:nvPr>
        </p:nvGraphicFramePr>
        <p:xfrm>
          <a:off x="1676691" y="5561631"/>
          <a:ext cx="15237884" cy="59446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618942"/>
                <a:gridCol w="7618942"/>
              </a:tblGrid>
              <a:tr h="594463">
                <a:tc>
                  <a:txBody>
                    <a:bodyPr/>
                    <a:lstStyle/>
                    <a:p>
                      <a:r>
                        <a:rPr lang="en-US" sz="3000" dirty="0" smtClean="0"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C/AL </a:t>
                      </a:r>
                      <a:r>
                        <a:rPr lang="hr-HR" sz="3000" dirty="0" err="1" smtClean="0"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type</a:t>
                      </a:r>
                      <a:endParaRPr lang="hr-HR" sz="3000" dirty="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169310" marR="169310" marT="68592" marB="68592"/>
                </a:tc>
                <a:tc>
                  <a:txBody>
                    <a:bodyPr/>
                    <a:lstStyle/>
                    <a:p>
                      <a:r>
                        <a:rPr lang="hr-HR" sz="3000" dirty="0" smtClean="0"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.NET type</a:t>
                      </a:r>
                      <a:endParaRPr lang="hr-HR" sz="3000" dirty="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169310" marR="169310" marT="68592" marB="68592"/>
                </a:tc>
              </a:tr>
              <a:tr h="594463">
                <a:tc>
                  <a:txBody>
                    <a:bodyPr/>
                    <a:lstStyle/>
                    <a:p>
                      <a:r>
                        <a:rPr lang="en-US" sz="3000" dirty="0" smtClean="0"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Byte</a:t>
                      </a:r>
                      <a:endParaRPr lang="hr-HR" sz="3000" dirty="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169310" marR="169310" marT="68592" marB="68592"/>
                </a:tc>
                <a:tc>
                  <a:txBody>
                    <a:bodyPr/>
                    <a:lstStyle/>
                    <a:p>
                      <a:r>
                        <a:rPr lang="hr-HR" sz="3000" dirty="0" smtClean="0"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System.Byte</a:t>
                      </a:r>
                      <a:endParaRPr lang="hr-HR" sz="3000" dirty="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169310" marR="169310" marT="68592" marB="68592"/>
                </a:tc>
              </a:tr>
              <a:tr h="594463">
                <a:tc>
                  <a:txBody>
                    <a:bodyPr/>
                    <a:lstStyle/>
                    <a:p>
                      <a:r>
                        <a:rPr lang="en-US" sz="3000" dirty="0" smtClean="0"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Char</a:t>
                      </a:r>
                      <a:endParaRPr lang="hr-HR" sz="3000" dirty="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169310" marR="169310" marT="68592" marB="68592"/>
                </a:tc>
                <a:tc>
                  <a:txBody>
                    <a:bodyPr/>
                    <a:lstStyle/>
                    <a:p>
                      <a:r>
                        <a:rPr lang="en-US" sz="3000" dirty="0" err="1" smtClean="0"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System.Char</a:t>
                      </a:r>
                      <a:endParaRPr lang="hr-HR" sz="3000" dirty="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169310" marR="169310" marT="68592" marB="68592"/>
                </a:tc>
              </a:tr>
              <a:tr h="594463">
                <a:tc>
                  <a:txBody>
                    <a:bodyPr/>
                    <a:lstStyle/>
                    <a:p>
                      <a:r>
                        <a:rPr lang="hr-HR" sz="3000" dirty="0" smtClean="0"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Integer</a:t>
                      </a:r>
                      <a:endParaRPr lang="hr-HR" sz="3000" dirty="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169310" marR="169310" marT="68592" marB="68592"/>
                </a:tc>
                <a:tc>
                  <a:txBody>
                    <a:bodyPr/>
                    <a:lstStyle/>
                    <a:p>
                      <a:r>
                        <a:rPr lang="hr-HR" sz="3000" dirty="0" smtClean="0"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System.Int32</a:t>
                      </a:r>
                      <a:endParaRPr lang="hr-HR" sz="3000" dirty="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169310" marR="169310" marT="68592" marB="68592"/>
                </a:tc>
              </a:tr>
              <a:tr h="594463">
                <a:tc>
                  <a:txBody>
                    <a:bodyPr/>
                    <a:lstStyle/>
                    <a:p>
                      <a:r>
                        <a:rPr lang="hr-HR" sz="3000" dirty="0" smtClean="0"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BigInteger</a:t>
                      </a:r>
                      <a:endParaRPr lang="hr-HR" sz="3000" dirty="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169310" marR="169310" marT="68592" marB="68592"/>
                </a:tc>
                <a:tc>
                  <a:txBody>
                    <a:bodyPr/>
                    <a:lstStyle/>
                    <a:p>
                      <a:r>
                        <a:rPr lang="hr-HR" sz="3000" dirty="0" smtClean="0"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System.Int64</a:t>
                      </a:r>
                      <a:endParaRPr lang="hr-HR" sz="3000" dirty="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169310" marR="169310" marT="68592" marB="68592"/>
                </a:tc>
              </a:tr>
              <a:tr h="594463">
                <a:tc>
                  <a:txBody>
                    <a:bodyPr/>
                    <a:lstStyle/>
                    <a:p>
                      <a:r>
                        <a:rPr lang="hr-HR" sz="3000" dirty="0" smtClean="0"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Decimal</a:t>
                      </a:r>
                      <a:endParaRPr lang="hr-HR" sz="3000" dirty="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169310" marR="169310" marT="68592" marB="68592"/>
                </a:tc>
                <a:tc>
                  <a:txBody>
                    <a:bodyPr/>
                    <a:lstStyle/>
                    <a:p>
                      <a:r>
                        <a:rPr lang="en-US" sz="3000" dirty="0" err="1" smtClean="0"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System.Decimal</a:t>
                      </a:r>
                      <a:endParaRPr lang="hr-HR" sz="3000" dirty="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169310" marR="169310" marT="68592" marB="68592"/>
                </a:tc>
              </a:tr>
              <a:tr h="594463">
                <a:tc>
                  <a:txBody>
                    <a:bodyPr/>
                    <a:lstStyle/>
                    <a:p>
                      <a:r>
                        <a:rPr lang="hr-HR" sz="3000" dirty="0" smtClean="0"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Boolean</a:t>
                      </a:r>
                      <a:endParaRPr lang="hr-HR" sz="3000" dirty="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169310" marR="169310" marT="68592" marB="68592"/>
                </a:tc>
                <a:tc>
                  <a:txBody>
                    <a:bodyPr/>
                    <a:lstStyle/>
                    <a:p>
                      <a:r>
                        <a:rPr lang="hr-HR" sz="3000" dirty="0" smtClean="0"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System.Bool</a:t>
                      </a:r>
                      <a:endParaRPr lang="hr-HR" sz="3000" dirty="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169310" marR="169310" marT="68592" marB="68592"/>
                </a:tc>
              </a:tr>
              <a:tr h="594463">
                <a:tc>
                  <a:txBody>
                    <a:bodyPr/>
                    <a:lstStyle/>
                    <a:p>
                      <a:r>
                        <a:rPr lang="hr-HR" sz="3000" dirty="0" smtClean="0"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GUID</a:t>
                      </a:r>
                      <a:endParaRPr lang="hr-HR" sz="3000" dirty="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169310" marR="169310" marT="68592" marB="68592"/>
                </a:tc>
                <a:tc>
                  <a:txBody>
                    <a:bodyPr/>
                    <a:lstStyle/>
                    <a:p>
                      <a:r>
                        <a:rPr lang="hr-HR" sz="3000" dirty="0" smtClean="0"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System.Guid</a:t>
                      </a:r>
                      <a:endParaRPr lang="hr-HR" sz="3000" dirty="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169310" marR="169310" marT="68592" marB="68592"/>
                </a:tc>
              </a:tr>
              <a:tr h="594463">
                <a:tc>
                  <a:txBody>
                    <a:bodyPr/>
                    <a:lstStyle/>
                    <a:p>
                      <a:r>
                        <a:rPr lang="en-US" sz="3000" dirty="0" smtClean="0"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Duration</a:t>
                      </a:r>
                      <a:endParaRPr lang="hr-HR" sz="3000" dirty="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169310" marR="169310" marT="68592" marB="68592"/>
                </a:tc>
                <a:tc>
                  <a:txBody>
                    <a:bodyPr/>
                    <a:lstStyle/>
                    <a:p>
                      <a:r>
                        <a:rPr lang="en-US" sz="3000" dirty="0" err="1" smtClean="0"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System.TimeSpan</a:t>
                      </a:r>
                      <a:endParaRPr lang="hr-HR" sz="3000" dirty="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169310" marR="169310" marT="68592" marB="68592"/>
                </a:tc>
              </a:tr>
              <a:tr h="594463">
                <a:tc>
                  <a:txBody>
                    <a:bodyPr/>
                    <a:lstStyle/>
                    <a:p>
                      <a:r>
                        <a:rPr lang="en-US" sz="3000" dirty="0" err="1" smtClean="0"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BigText</a:t>
                      </a:r>
                      <a:endParaRPr lang="hr-HR" sz="3000" dirty="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169310" marR="169310" marT="68592" marB="68592"/>
                </a:tc>
                <a:tc>
                  <a:txBody>
                    <a:bodyPr/>
                    <a:lstStyle/>
                    <a:p>
                      <a:r>
                        <a:rPr lang="en-US" sz="3000" dirty="0" err="1" smtClean="0"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System.String</a:t>
                      </a:r>
                      <a:endParaRPr lang="hr-HR" sz="3000" dirty="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169310" marR="169310" marT="68592" marB="68592"/>
                </a:tc>
              </a:tr>
            </a:tbl>
          </a:graphicData>
        </a:graphic>
      </p:graphicFrame>
      <p:sp>
        <p:nvSpPr>
          <p:cNvPr id="6" name="Content Placeholder 1"/>
          <p:cNvSpPr txBox="1">
            <a:spLocks/>
          </p:cNvSpPr>
          <p:nvPr/>
        </p:nvSpPr>
        <p:spPr>
          <a:xfrm>
            <a:off x="1676254" y="3725108"/>
            <a:ext cx="15893350" cy="2376677"/>
          </a:xfrm>
          <a:prstGeom prst="rect">
            <a:avLst/>
          </a:prstGeom>
        </p:spPr>
        <p:txBody>
          <a:bodyPr vert="horz" lIns="182880" tIns="91439" rIns="182880" bIns="91439" rtlCol="0">
            <a:normAutofit/>
          </a:bodyPr>
          <a:lstStyle>
            <a:lvl1pPr marL="304747" indent="-304747" algn="l" defTabSz="1218987" rtl="0" eaLnBrk="1" latinLnBrk="0" hangingPunct="1">
              <a:lnSpc>
                <a:spcPct val="95000"/>
              </a:lnSpc>
              <a:spcBef>
                <a:spcPts val="1866"/>
              </a:spcBef>
              <a:buSzPct val="100000"/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1pPr>
            <a:lvl2pPr marL="731392" indent="-304747" algn="l" defTabSz="1218987" rtl="0" eaLnBrk="1" latinLnBrk="0" hangingPunct="1">
              <a:lnSpc>
                <a:spcPct val="95000"/>
              </a:lnSpc>
              <a:spcBef>
                <a:spcPts val="1066"/>
              </a:spcBef>
              <a:buSzPct val="100000"/>
              <a:buFont typeface="Century Gothic" pitchFamily="34" charset="0"/>
              <a:buChar char="–"/>
              <a:defRPr sz="2000" kern="1200">
                <a:solidFill>
                  <a:schemeClr val="tx1"/>
                </a:soli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1158037" indent="-304747" algn="l" defTabSz="1218987" rtl="0" eaLnBrk="1" latinLnBrk="0" hangingPunct="1">
              <a:lnSpc>
                <a:spcPct val="95000"/>
              </a:lnSpc>
              <a:spcBef>
                <a:spcPts val="1066"/>
              </a:spcBef>
              <a:buSzPct val="100000"/>
              <a:buFont typeface="Century Gothic" pitchFamily="34" charset="0"/>
              <a:buChar char="–"/>
              <a:defRPr sz="1800" kern="1200">
                <a:solidFill>
                  <a:schemeClr val="tx1"/>
                </a:soli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1584683" indent="-304747" algn="l" defTabSz="1218987" rtl="0" eaLnBrk="1" latinLnBrk="0" hangingPunct="1">
              <a:lnSpc>
                <a:spcPct val="95000"/>
              </a:lnSpc>
              <a:spcBef>
                <a:spcPts val="1066"/>
              </a:spcBef>
              <a:buSzPct val="100000"/>
              <a:buFont typeface="Century Gothic" pitchFamily="34" charset="0"/>
              <a:buChar char="–"/>
              <a:defRPr sz="1800" kern="1200">
                <a:solidFill>
                  <a:schemeClr val="tx1"/>
                </a:soli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2011328" indent="-304747" algn="l" defTabSz="1218987" rtl="0" eaLnBrk="1" latinLnBrk="0" hangingPunct="1">
              <a:lnSpc>
                <a:spcPct val="95000"/>
              </a:lnSpc>
              <a:spcBef>
                <a:spcPts val="1066"/>
              </a:spcBef>
              <a:buSzPct val="100000"/>
              <a:buFont typeface="Century Gothic" pitchFamily="34" charset="0"/>
              <a:buChar char="–"/>
              <a:defRPr sz="1800" kern="1200">
                <a:solidFill>
                  <a:schemeClr val="tx1"/>
                </a:soli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  <a:lvl6pPr marL="2437973" indent="-304747" algn="l" defTabSz="1218987" rtl="0" eaLnBrk="1" latinLnBrk="0" hangingPunct="1">
              <a:lnSpc>
                <a:spcPct val="95000"/>
              </a:lnSpc>
              <a:spcBef>
                <a:spcPts val="1066"/>
              </a:spcBef>
              <a:buSzPct val="90000"/>
              <a:buFont typeface="Century Gothic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864619" indent="-304747" algn="l" defTabSz="1218987" rtl="0" eaLnBrk="1" latinLnBrk="0" hangingPunct="1">
              <a:lnSpc>
                <a:spcPct val="95000"/>
              </a:lnSpc>
              <a:spcBef>
                <a:spcPts val="1066"/>
              </a:spcBef>
              <a:buSzPct val="90000"/>
              <a:buFont typeface="Century Gothic" pitchFamily="34" charset="0"/>
              <a:buChar char="–"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91264" indent="-304747" algn="l" defTabSz="1218987" rtl="0" eaLnBrk="1" latinLnBrk="0" hangingPunct="1">
              <a:lnSpc>
                <a:spcPct val="95000"/>
              </a:lnSpc>
              <a:spcBef>
                <a:spcPts val="1066"/>
              </a:spcBef>
              <a:buSzPct val="90000"/>
              <a:buFont typeface="Century Gothic" pitchFamily="34" charset="0"/>
              <a:buChar char="–"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778859" indent="-304747" algn="l" defTabSz="1218987" rtl="0" eaLnBrk="1" latinLnBrk="0" hangingPunct="1">
              <a:lnSpc>
                <a:spcPct val="95000"/>
              </a:lnSpc>
              <a:spcBef>
                <a:spcPts val="1066"/>
              </a:spcBef>
              <a:buSzPct val="90000"/>
              <a:buFont typeface="Century Gothic" pitchFamily="34" charset="0"/>
              <a:buChar char="–"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601" dirty="0"/>
              <a:t>C/AL types can be passed as arguments to .NET methods</a:t>
            </a:r>
          </a:p>
          <a:p>
            <a:r>
              <a:rPr lang="en-US" sz="3601" dirty="0"/>
              <a:t>Direct assignment in any direction is not possible</a:t>
            </a:r>
          </a:p>
        </p:txBody>
      </p:sp>
    </p:spTree>
    <p:extLst>
      <p:ext uri="{BB962C8B-B14F-4D97-AF65-F5344CB8AC3E}">
        <p14:creationId xmlns:p14="http://schemas.microsoft.com/office/powerpoint/2010/main" val="12811484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Practice 1.2</a:t>
            </a:r>
            <a:endParaRPr lang="hr-H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Partial mapping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 smtClean="0"/>
              <a:t>Declare variables of types </a:t>
            </a:r>
            <a:r>
              <a:rPr lang="en-US" dirty="0" err="1" smtClean="0"/>
              <a:t>System.Decimal</a:t>
            </a:r>
            <a:r>
              <a:rPr lang="en-US" dirty="0" smtClean="0"/>
              <a:t> and Decimal (C/AL)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 smtClean="0"/>
              <a:t>Try assigning </a:t>
            </a:r>
            <a:r>
              <a:rPr lang="en-US" dirty="0" err="1" smtClean="0"/>
              <a:t>System.Decimal</a:t>
            </a:r>
            <a:r>
              <a:rPr lang="en-US" dirty="0" smtClean="0"/>
              <a:t> to Decimal and vice-versa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 smtClean="0"/>
              <a:t>Assign to Decimal the output of the following </a:t>
            </a:r>
            <a:r>
              <a:rPr lang="en-US" dirty="0" err="1" smtClean="0"/>
              <a:t>System.Decimal</a:t>
            </a:r>
            <a:r>
              <a:rPr lang="en-US" dirty="0" smtClean="0"/>
              <a:t> methods:</a:t>
            </a:r>
          </a:p>
          <a:p>
            <a:pPr marL="742950" lvl="1" indent="-457200"/>
            <a:r>
              <a:rPr lang="en-US" dirty="0" smtClean="0"/>
              <a:t>Parse</a:t>
            </a:r>
          </a:p>
          <a:p>
            <a:pPr marL="742950" lvl="1" indent="-457200"/>
            <a:r>
              <a:rPr lang="en-US" dirty="0" smtClean="0"/>
              <a:t>Divide</a:t>
            </a:r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17489641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Why does the direct assignment fail, and why does the return-value assignment succeed</a:t>
            </a:r>
            <a:r>
              <a:rPr lang="en-US" dirty="0" smtClean="0"/>
              <a:t>?</a:t>
            </a:r>
            <a:endParaRPr lang="en-US" dirty="0" smtClean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Discussion</a:t>
            </a:r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1029108453"/>
      </p:ext>
    </p:extLst>
  </p:cSld>
  <p:clrMapOvr>
    <a:masterClrMapping/>
  </p:clrMapOvr>
  <p:transition spd="med">
    <p:fade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Limited mapping</a:t>
            </a:r>
            <a:endParaRPr lang="hr-HR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/>
          </p:nvPr>
        </p:nvGraphicFramePr>
        <p:xfrm>
          <a:off x="1676691" y="4266750"/>
          <a:ext cx="15237885" cy="278178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114699"/>
                <a:gridCol w="7123186"/>
              </a:tblGrid>
              <a:tr h="556357">
                <a:tc>
                  <a:txBody>
                    <a:bodyPr/>
                    <a:lstStyle/>
                    <a:p>
                      <a:r>
                        <a:rPr lang="en-US" sz="2700" dirty="0" smtClean="0"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C/AL </a:t>
                      </a:r>
                      <a:r>
                        <a:rPr lang="hr-HR" sz="2700" dirty="0" err="1" smtClean="0"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type</a:t>
                      </a:r>
                      <a:endParaRPr lang="hr-HR" sz="2700" dirty="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169310" marR="169310" marT="68592" marB="68592"/>
                </a:tc>
                <a:tc>
                  <a:txBody>
                    <a:bodyPr/>
                    <a:lstStyle/>
                    <a:p>
                      <a:r>
                        <a:rPr lang="hr-HR" sz="2700" dirty="0" smtClean="0"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.NET type</a:t>
                      </a:r>
                      <a:endParaRPr lang="hr-HR" sz="2700" dirty="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169310" marR="169310" marT="68592" marB="68592"/>
                </a:tc>
              </a:tr>
              <a:tr h="556357">
                <a:tc>
                  <a:txBody>
                    <a:bodyPr/>
                    <a:lstStyle/>
                    <a:p>
                      <a:r>
                        <a:rPr lang="hr-HR" sz="2700" dirty="0" smtClean="0"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Option</a:t>
                      </a:r>
                      <a:endParaRPr lang="hr-HR" sz="2700" dirty="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169310" marR="169310" marT="68592" marB="68592"/>
                </a:tc>
                <a:tc>
                  <a:txBody>
                    <a:bodyPr/>
                    <a:lstStyle/>
                    <a:p>
                      <a:r>
                        <a:rPr lang="hr-HR" sz="2700" dirty="0" smtClean="0"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System.Int32</a:t>
                      </a:r>
                      <a:endParaRPr lang="hr-HR" sz="2700" dirty="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169310" marR="169310" marT="68592" marB="68592"/>
                </a:tc>
              </a:tr>
              <a:tr h="556357">
                <a:tc>
                  <a:txBody>
                    <a:bodyPr/>
                    <a:lstStyle/>
                    <a:p>
                      <a:r>
                        <a:rPr lang="hr-HR" sz="2700" dirty="0" smtClean="0"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Date</a:t>
                      </a:r>
                      <a:endParaRPr lang="hr-HR" sz="2700" dirty="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169310" marR="169310" marT="68592" marB="68592"/>
                </a:tc>
                <a:tc>
                  <a:txBody>
                    <a:bodyPr/>
                    <a:lstStyle/>
                    <a:p>
                      <a:r>
                        <a:rPr lang="hr-HR" sz="2700" dirty="0" smtClean="0"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System.DateTime</a:t>
                      </a:r>
                      <a:endParaRPr lang="hr-HR" sz="2700" dirty="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169310" marR="169310" marT="68592" marB="68592"/>
                </a:tc>
              </a:tr>
              <a:tr h="556357">
                <a:tc>
                  <a:txBody>
                    <a:bodyPr/>
                    <a:lstStyle/>
                    <a:p>
                      <a:r>
                        <a:rPr lang="hr-HR" sz="2700" dirty="0" smtClean="0"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Time</a:t>
                      </a:r>
                      <a:endParaRPr lang="hr-HR" sz="2700" dirty="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169310" marR="169310" marT="68592" marB="68592"/>
                </a:tc>
                <a:tc>
                  <a:txBody>
                    <a:bodyPr/>
                    <a:lstStyle/>
                    <a:p>
                      <a:r>
                        <a:rPr lang="hr-HR" sz="2700" dirty="0" smtClean="0"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System.DateTime</a:t>
                      </a:r>
                      <a:endParaRPr lang="hr-HR" sz="2700" dirty="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169310" marR="169310" marT="68592" marB="68592"/>
                </a:tc>
              </a:tr>
              <a:tr h="556357">
                <a:tc>
                  <a:txBody>
                    <a:bodyPr/>
                    <a:lstStyle/>
                    <a:p>
                      <a:r>
                        <a:rPr lang="en-US" sz="2700" dirty="0" smtClean="0"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Map to signed types of higher order</a:t>
                      </a:r>
                      <a:endParaRPr lang="hr-HR" sz="2700" dirty="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169310" marR="169310" marT="68592" marB="68592"/>
                </a:tc>
                <a:tc>
                  <a:txBody>
                    <a:bodyPr/>
                    <a:lstStyle/>
                    <a:p>
                      <a:r>
                        <a:rPr lang="en-US" sz="2700" dirty="0" smtClean="0"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All unsigned</a:t>
                      </a:r>
                      <a:r>
                        <a:rPr lang="en-US" sz="2700" baseline="0" dirty="0" smtClean="0"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 types</a:t>
                      </a:r>
                      <a:endParaRPr lang="hr-HR" sz="2700" dirty="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169310" marR="169310" marT="68592" marB="68592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204348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algn="l"/>
            <a:r>
              <a:rPr lang="en-US" sz="3200" b="1" dirty="0"/>
              <a:t>Vjekoslav </a:t>
            </a:r>
            <a:r>
              <a:rPr lang="en-US" sz="3200" b="1" dirty="0" smtClean="0"/>
              <a:t>Babić</a:t>
            </a:r>
            <a:r>
              <a:rPr lang="hr-HR" sz="3200" b="1" dirty="0" smtClean="0"/>
              <a:t/>
            </a:r>
            <a:br>
              <a:rPr lang="hr-HR" sz="3200" b="1" dirty="0" smtClean="0"/>
            </a:br>
            <a:r>
              <a:rPr lang="en-US" sz="3200" dirty="0" smtClean="0"/>
              <a:t>consultant</a:t>
            </a:r>
            <a:r>
              <a:rPr lang="en-US" sz="3200" dirty="0"/>
              <a:t>, trainer, blogger, </a:t>
            </a:r>
            <a:r>
              <a:rPr lang="en-US" sz="3200" dirty="0" smtClean="0"/>
              <a:t>author</a:t>
            </a:r>
            <a:endParaRPr lang="en-US" dirty="0" smtClean="0"/>
          </a:p>
          <a:p>
            <a:pPr algn="l">
              <a:tabLst>
                <a:tab pos="2501650" algn="l"/>
              </a:tabLst>
            </a:pPr>
            <a:endParaRPr lang="en-US" dirty="0" smtClean="0"/>
          </a:p>
          <a:p>
            <a:pPr algn="l">
              <a:tabLst>
                <a:tab pos="2501650" algn="l"/>
              </a:tabLst>
            </a:pPr>
            <a:endParaRPr lang="en-US" dirty="0" smtClean="0"/>
          </a:p>
          <a:p>
            <a:pPr algn="l">
              <a:tabLst>
                <a:tab pos="2501650" algn="l"/>
              </a:tabLst>
            </a:pPr>
            <a:r>
              <a:rPr lang="en-US" dirty="0" smtClean="0"/>
              <a:t>Twitter:	@</a:t>
            </a:r>
            <a:r>
              <a:rPr lang="hr-HR" dirty="0"/>
              <a:t>v</a:t>
            </a:r>
            <a:r>
              <a:rPr lang="en-US" dirty="0" err="1" smtClean="0"/>
              <a:t>jekob</a:t>
            </a:r>
            <a:r>
              <a:rPr lang="hr-HR" dirty="0"/>
              <a:t/>
            </a:r>
            <a:br>
              <a:rPr lang="hr-HR" dirty="0"/>
            </a:br>
            <a:r>
              <a:rPr lang="en-US" dirty="0" err="1" smtClean="0"/>
              <a:t>Mibuso</a:t>
            </a:r>
            <a:r>
              <a:rPr lang="en-US" dirty="0" smtClean="0"/>
              <a:t>:	Vjeko</a:t>
            </a:r>
            <a:r>
              <a:rPr lang="hr-HR" dirty="0" smtClean="0"/>
              <a:t/>
            </a:r>
            <a:br>
              <a:rPr lang="hr-HR" dirty="0" smtClean="0"/>
            </a:br>
            <a:r>
              <a:rPr lang="en-US" dirty="0" smtClean="0"/>
              <a:t>Blog:	vjeko.com</a:t>
            </a:r>
            <a:endParaRPr lang="en-US" dirty="0"/>
          </a:p>
          <a:p>
            <a:pPr algn="l">
              <a:tabLst>
                <a:tab pos="2501650" algn="l"/>
              </a:tabLst>
            </a:pPr>
            <a:r>
              <a:rPr lang="en-US" dirty="0" smtClean="0"/>
              <a:t>Author of many </a:t>
            </a:r>
            <a:r>
              <a:rPr lang="en-US" i="0" dirty="0" smtClean="0"/>
              <a:t>How Do I…</a:t>
            </a:r>
            <a:r>
              <a:rPr lang="en-US" dirty="0" smtClean="0"/>
              <a:t> videos for MSDN and </a:t>
            </a:r>
            <a:r>
              <a:rPr lang="en-US" dirty="0" err="1" smtClean="0"/>
              <a:t>PartnerSource</a:t>
            </a:r>
            <a:r>
              <a:rPr lang="en-US" dirty="0"/>
              <a:t> </a:t>
            </a:r>
            <a:r>
              <a:rPr lang="en-US" dirty="0" smtClean="0"/>
              <a:t>for NAV 2013</a:t>
            </a:r>
            <a:r>
              <a:rPr lang="hr-HR" dirty="0" smtClean="0"/>
              <a:t>,</a:t>
            </a:r>
            <a:r>
              <a:rPr lang="en-US" dirty="0" smtClean="0"/>
              <a:t> NAV 2013 R2</a:t>
            </a:r>
            <a:r>
              <a:rPr lang="hr-HR" dirty="0" smtClean="0"/>
              <a:t>, </a:t>
            </a:r>
            <a:r>
              <a:rPr lang="hr-HR" dirty="0" err="1" smtClean="0"/>
              <a:t>and</a:t>
            </a:r>
            <a:r>
              <a:rPr lang="hr-HR" dirty="0" smtClean="0"/>
              <a:t> NAV 2015</a:t>
            </a:r>
            <a:endParaRPr lang="en-US" dirty="0"/>
          </a:p>
          <a:p>
            <a:pPr algn="l">
              <a:tabLst>
                <a:tab pos="2501650" algn="l"/>
              </a:tabLst>
            </a:pPr>
            <a:r>
              <a:rPr lang="en-US" dirty="0" smtClean="0"/>
              <a:t>Co-author of “</a:t>
            </a:r>
            <a:r>
              <a:rPr lang="en-US" i="0" dirty="0" smtClean="0"/>
              <a:t>Implementing Microsoft Dynamics NAV 2009” </a:t>
            </a:r>
            <a:r>
              <a:rPr lang="en-US" dirty="0" smtClean="0"/>
              <a:t>book</a:t>
            </a:r>
            <a:endParaRPr lang="hr-HR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About me</a:t>
            </a:r>
            <a:endParaRPr lang="hr-HR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6872" y="4998347"/>
            <a:ext cx="1956918" cy="795671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3036" y="5025509"/>
            <a:ext cx="3617870" cy="7293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98543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Practice 1.3</a:t>
            </a:r>
            <a:endParaRPr lang="hr-H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Limited mapping: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 smtClean="0"/>
              <a:t>Declare variables of types </a:t>
            </a:r>
            <a:r>
              <a:rPr lang="en-US" dirty="0" err="1" smtClean="0"/>
              <a:t>System.DateTime</a:t>
            </a:r>
            <a:r>
              <a:rPr lang="en-US" dirty="0" smtClean="0"/>
              <a:t> and Date (C/AL)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 smtClean="0"/>
              <a:t>Try assigning Date to </a:t>
            </a:r>
            <a:r>
              <a:rPr lang="en-US" dirty="0" err="1" smtClean="0"/>
              <a:t>System.DateTime</a:t>
            </a:r>
            <a:r>
              <a:rPr lang="en-US" dirty="0" smtClean="0"/>
              <a:t> and vice-versa</a:t>
            </a:r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38914930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hr-HR" dirty="0" smtClean="0"/>
              <a:t>Type mapping considerations</a:t>
            </a:r>
            <a:endParaRPr lang="hr-H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hr-HR" dirty="0" smtClean="0"/>
              <a:t>Integers:</a:t>
            </a:r>
          </a:p>
          <a:p>
            <a:pPr lvl="1"/>
            <a:r>
              <a:rPr lang="hr-HR" dirty="0" smtClean="0"/>
              <a:t>16, 32 and 64 bit considerations</a:t>
            </a:r>
          </a:p>
          <a:p>
            <a:pPr lvl="1"/>
            <a:r>
              <a:rPr lang="hr-HR" dirty="0" smtClean="0"/>
              <a:t>Signed vs. Unsigned</a:t>
            </a:r>
          </a:p>
          <a:p>
            <a:r>
              <a:rPr lang="hr-HR" dirty="0" smtClean="0"/>
              <a:t>Strings:</a:t>
            </a:r>
          </a:p>
          <a:p>
            <a:pPr lvl="1"/>
            <a:r>
              <a:rPr lang="hr-HR" dirty="0" smtClean="0"/>
              <a:t>Length considerations</a:t>
            </a:r>
          </a:p>
          <a:p>
            <a:pPr lvl="1"/>
            <a:r>
              <a:rPr lang="hr-HR" dirty="0" smtClean="0"/>
              <a:t>Unicode considerations</a:t>
            </a:r>
          </a:p>
          <a:p>
            <a:r>
              <a:rPr lang="hr-HR" dirty="0" smtClean="0"/>
              <a:t>Date, Time </a:t>
            </a:r>
            <a:r>
              <a:rPr lang="hr-HR" dirty="0" err="1" smtClean="0"/>
              <a:t>and</a:t>
            </a:r>
            <a:r>
              <a:rPr lang="hr-HR" dirty="0" smtClean="0"/>
              <a:t> </a:t>
            </a:r>
            <a:r>
              <a:rPr lang="hr-HR" dirty="0" err="1" smtClean="0"/>
              <a:t>DateTime</a:t>
            </a:r>
            <a:endParaRPr lang="en-US" dirty="0"/>
          </a:p>
          <a:p>
            <a:r>
              <a:rPr lang="en-US" b="1" u="sng" dirty="0" smtClean="0">
                <a:solidFill>
                  <a:srgbClr val="FF0000"/>
                </a:solidFill>
              </a:rPr>
              <a:t>C/AL types of variables do not necessarily map to data types of table fields</a:t>
            </a:r>
          </a:p>
        </p:txBody>
      </p:sp>
    </p:spTree>
    <p:extLst>
      <p:ext uri="{BB962C8B-B14F-4D97-AF65-F5344CB8AC3E}">
        <p14:creationId xmlns:p14="http://schemas.microsoft.com/office/powerpoint/2010/main" val="30230265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Comparison with .NET types</a:t>
            </a:r>
            <a:endParaRPr lang="hr-H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Comparison in .NET</a:t>
            </a:r>
          </a:p>
          <a:p>
            <a:pPr lvl="1"/>
            <a:r>
              <a:rPr lang="en-US" dirty="0" smtClean="0"/>
              <a:t>Value types can be compared</a:t>
            </a:r>
          </a:p>
          <a:p>
            <a:pPr lvl="1"/>
            <a:r>
              <a:rPr lang="en-US" dirty="0" smtClean="0"/>
              <a:t>Reference types cannot be compared</a:t>
            </a:r>
          </a:p>
          <a:p>
            <a:r>
              <a:rPr lang="en-US" dirty="0" smtClean="0"/>
              <a:t>Comparison in C/AL</a:t>
            </a:r>
          </a:p>
          <a:p>
            <a:pPr lvl="1"/>
            <a:r>
              <a:rPr lang="en-US" dirty="0" smtClean="0"/>
              <a:t>Simple types can be compared</a:t>
            </a:r>
          </a:p>
          <a:p>
            <a:pPr lvl="1"/>
            <a:r>
              <a:rPr lang="en-US" dirty="0" smtClean="0"/>
              <a:t>Complex types cannot be compared</a:t>
            </a:r>
          </a:p>
          <a:p>
            <a:r>
              <a:rPr lang="en-US" dirty="0" err="1" smtClean="0"/>
              <a:t>DotNet</a:t>
            </a:r>
            <a:r>
              <a:rPr lang="en-US" dirty="0" smtClean="0"/>
              <a:t> is a complex type</a:t>
            </a:r>
          </a:p>
          <a:p>
            <a:pPr lvl="1"/>
            <a:r>
              <a:rPr lang="en-US" dirty="0" smtClean="0"/>
              <a:t>No comparison is possible, not even types that map directly</a:t>
            </a:r>
          </a:p>
          <a:p>
            <a:r>
              <a:rPr lang="en-US" dirty="0" smtClean="0"/>
              <a:t>Before comparison you must convert to a C/AL type</a:t>
            </a:r>
          </a:p>
        </p:txBody>
      </p:sp>
    </p:spTree>
    <p:extLst>
      <p:ext uri="{BB962C8B-B14F-4D97-AF65-F5344CB8AC3E}">
        <p14:creationId xmlns:p14="http://schemas.microsoft.com/office/powerpoint/2010/main" val="6833254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How to compare </a:t>
            </a:r>
            <a:r>
              <a:rPr lang="en-US" dirty="0" err="1" smtClean="0"/>
              <a:t>DotNet</a:t>
            </a:r>
            <a:r>
              <a:rPr lang="en-US" dirty="0" smtClean="0"/>
              <a:t> variables?</a:t>
            </a:r>
            <a:endParaRPr lang="hr-H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Default methods:</a:t>
            </a:r>
          </a:p>
          <a:p>
            <a:pPr lvl="1"/>
            <a:r>
              <a:rPr lang="en-US" dirty="0" smtClean="0"/>
              <a:t>Equals (from </a:t>
            </a:r>
            <a:r>
              <a:rPr lang="en-US" dirty="0" err="1" smtClean="0"/>
              <a:t>System.Object</a:t>
            </a:r>
            <a:r>
              <a:rPr lang="en-US" dirty="0" smtClean="0"/>
              <a:t> class)</a:t>
            </a:r>
          </a:p>
          <a:p>
            <a:pPr lvl="1"/>
            <a:r>
              <a:rPr lang="en-US" dirty="0" err="1" smtClean="0"/>
              <a:t>CompareTo</a:t>
            </a:r>
            <a:r>
              <a:rPr lang="en-US" dirty="0" smtClean="0"/>
              <a:t> (from </a:t>
            </a:r>
            <a:r>
              <a:rPr lang="en-US" dirty="0" err="1" smtClean="0"/>
              <a:t>IComparable</a:t>
            </a:r>
            <a:r>
              <a:rPr lang="en-US" dirty="0" smtClean="0"/>
              <a:t> interface)</a:t>
            </a:r>
          </a:p>
          <a:p>
            <a:r>
              <a:rPr lang="en-US" dirty="0" smtClean="0"/>
              <a:t>Static methods:</a:t>
            </a:r>
          </a:p>
          <a:p>
            <a:pPr lvl="1"/>
            <a:r>
              <a:rPr lang="en-US" dirty="0" smtClean="0"/>
              <a:t>Parse</a:t>
            </a:r>
          </a:p>
          <a:p>
            <a:pPr lvl="1"/>
            <a:r>
              <a:rPr lang="en-US" dirty="0" err="1" smtClean="0"/>
              <a:t>TryParse</a:t>
            </a:r>
            <a:endParaRPr lang="en-US" dirty="0" smtClean="0"/>
          </a:p>
          <a:p>
            <a:r>
              <a:rPr lang="en-US" dirty="0" smtClean="0"/>
              <a:t>Use </a:t>
            </a:r>
            <a:r>
              <a:rPr lang="en-US" dirty="0" err="1" smtClean="0"/>
              <a:t>System.Convert</a:t>
            </a:r>
            <a:r>
              <a:rPr lang="en-US" dirty="0" smtClean="0"/>
              <a:t> class</a:t>
            </a:r>
          </a:p>
          <a:p>
            <a:r>
              <a:rPr lang="en-US" dirty="0" smtClean="0"/>
              <a:t>Not recommended:</a:t>
            </a:r>
          </a:p>
          <a:p>
            <a:pPr lvl="1"/>
            <a:r>
              <a:rPr lang="en-US" dirty="0" smtClean="0"/>
              <a:t>Convert to string (FORMAT, </a:t>
            </a:r>
            <a:r>
              <a:rPr lang="en-US" dirty="0" err="1" smtClean="0"/>
              <a:t>ToString</a:t>
            </a:r>
            <a:r>
              <a:rPr lang="en-US" dirty="0" smtClean="0"/>
              <a:t>) and then compare strings</a:t>
            </a:r>
          </a:p>
          <a:p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15990716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cap="none" dirty="0" smtClean="0"/>
              <a:t>System.</a:t>
            </a:r>
            <a:r>
              <a:rPr lang="en-US" cap="none" dirty="0" smtClean="0"/>
              <a:t>Convert</a:t>
            </a:r>
            <a:endParaRPr lang="hr-HR" cap="non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Converts a </a:t>
            </a:r>
            <a:r>
              <a:rPr lang="en-US" dirty="0" smtClean="0"/>
              <a:t>built-in data </a:t>
            </a:r>
            <a:r>
              <a:rPr lang="en-US" dirty="0"/>
              <a:t>type to another </a:t>
            </a:r>
            <a:r>
              <a:rPr lang="en-US" dirty="0" smtClean="0"/>
              <a:t>built-in </a:t>
            </a:r>
            <a:r>
              <a:rPr lang="en-US" dirty="0"/>
              <a:t>data type.</a:t>
            </a:r>
          </a:p>
        </p:txBody>
      </p:sp>
    </p:spTree>
    <p:extLst>
      <p:ext uri="{BB962C8B-B14F-4D97-AF65-F5344CB8AC3E}">
        <p14:creationId xmlns:p14="http://schemas.microsoft.com/office/powerpoint/2010/main" val="25837411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References and nulls</a:t>
            </a:r>
            <a:endParaRPr lang="hr-H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null</a:t>
            </a:r>
          </a:p>
          <a:p>
            <a:pPr lvl="1"/>
            <a:r>
              <a:rPr lang="en-US" dirty="0" smtClean="0"/>
              <a:t>Represents an empty reference</a:t>
            </a:r>
          </a:p>
          <a:p>
            <a:pPr lvl="1"/>
            <a:r>
              <a:rPr lang="en-US" dirty="0" smtClean="0"/>
              <a:t>Does not refer to any object</a:t>
            </a:r>
          </a:p>
          <a:p>
            <a:pPr lvl="1"/>
            <a:r>
              <a:rPr lang="en-US" dirty="0" smtClean="0"/>
              <a:t>Default value of reference types</a:t>
            </a:r>
          </a:p>
          <a:p>
            <a:r>
              <a:rPr lang="en-US" dirty="0" smtClean="0"/>
              <a:t>Managing null</a:t>
            </a:r>
          </a:p>
          <a:p>
            <a:pPr lvl="1"/>
            <a:r>
              <a:rPr lang="en-US" dirty="0" smtClean="0"/>
              <a:t>Setting to null: CLEAR</a:t>
            </a:r>
          </a:p>
          <a:p>
            <a:pPr lvl="1"/>
            <a:r>
              <a:rPr lang="en-US" dirty="0" smtClean="0"/>
              <a:t>Checking if a reference is null: ISNULL</a:t>
            </a:r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40609082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Practice 1.4</a:t>
            </a:r>
            <a:endParaRPr lang="hr-H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Comparison and conversion: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 smtClean="0"/>
              <a:t>Declare two </a:t>
            </a:r>
            <a:r>
              <a:rPr lang="en-US" dirty="0" err="1" smtClean="0"/>
              <a:t>System.String</a:t>
            </a:r>
            <a:r>
              <a:rPr lang="en-US" dirty="0" smtClean="0"/>
              <a:t> variables, two </a:t>
            </a:r>
            <a:r>
              <a:rPr lang="en-US" dirty="0" err="1" smtClean="0"/>
              <a:t>System.DateTime</a:t>
            </a:r>
            <a:r>
              <a:rPr lang="en-US" dirty="0" smtClean="0"/>
              <a:t> variables, a Text and a </a:t>
            </a:r>
            <a:r>
              <a:rPr lang="en-US" dirty="0" err="1" smtClean="0"/>
              <a:t>DateTime</a:t>
            </a:r>
            <a:r>
              <a:rPr lang="en-US" dirty="0" smtClean="0"/>
              <a:t> variable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 smtClean="0"/>
              <a:t>Assign CURRENTCOMPANY to one </a:t>
            </a:r>
            <a:r>
              <a:rPr lang="en-US" dirty="0" err="1" smtClean="0"/>
              <a:t>System.String</a:t>
            </a:r>
            <a:r>
              <a:rPr lang="en-US" dirty="0" smtClean="0"/>
              <a:t> then assign one </a:t>
            </a:r>
            <a:r>
              <a:rPr lang="en-US" dirty="0" err="1" smtClean="0"/>
              <a:t>System.String</a:t>
            </a:r>
            <a:r>
              <a:rPr lang="en-US" dirty="0" smtClean="0"/>
              <a:t> to another, then assign it to Text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 smtClean="0"/>
              <a:t>Do the same with </a:t>
            </a:r>
            <a:r>
              <a:rPr lang="en-US" dirty="0" err="1" smtClean="0"/>
              <a:t>System.DateTime</a:t>
            </a:r>
            <a:r>
              <a:rPr lang="en-US" dirty="0" smtClean="0"/>
              <a:t> and CURRENTDATETIME, and the </a:t>
            </a:r>
            <a:r>
              <a:rPr lang="en-US" dirty="0" err="1" smtClean="0"/>
              <a:t>DateTime</a:t>
            </a:r>
            <a:r>
              <a:rPr lang="en-US" dirty="0" smtClean="0"/>
              <a:t> variable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 smtClean="0"/>
              <a:t>Compare </a:t>
            </a:r>
            <a:r>
              <a:rPr lang="en-US" dirty="0" err="1" smtClean="0"/>
              <a:t>System.String</a:t>
            </a:r>
            <a:r>
              <a:rPr lang="en-US" dirty="0" smtClean="0"/>
              <a:t> and </a:t>
            </a:r>
            <a:r>
              <a:rPr lang="en-US" dirty="0" err="1" smtClean="0"/>
              <a:t>System.DateTime</a:t>
            </a:r>
            <a:r>
              <a:rPr lang="en-US" dirty="0" smtClean="0"/>
              <a:t> variables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 smtClean="0"/>
              <a:t>Compare </a:t>
            </a:r>
            <a:r>
              <a:rPr lang="en-US" dirty="0" err="1" smtClean="0"/>
              <a:t>System.String</a:t>
            </a:r>
            <a:r>
              <a:rPr lang="en-US" dirty="0" smtClean="0"/>
              <a:t> to Text and </a:t>
            </a:r>
            <a:r>
              <a:rPr lang="en-US" dirty="0" err="1" smtClean="0"/>
              <a:t>System.DateTime</a:t>
            </a:r>
            <a:r>
              <a:rPr lang="en-US" dirty="0" smtClean="0"/>
              <a:t> to </a:t>
            </a:r>
            <a:r>
              <a:rPr lang="en-US" dirty="0" err="1" smtClean="0"/>
              <a:t>DateTime</a:t>
            </a:r>
            <a:endParaRPr lang="en-US" dirty="0" smtClean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 smtClean="0"/>
              <a:t>Compare the variables using the Equals method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32101530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Managing Type Information at Runtime</a:t>
            </a:r>
            <a:endParaRPr lang="hr-H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err="1" smtClean="0"/>
              <a:t>System.Type</a:t>
            </a:r>
            <a:endParaRPr lang="en-US" dirty="0"/>
          </a:p>
          <a:p>
            <a:pPr lvl="1"/>
            <a:r>
              <a:rPr lang="en-US" dirty="0" smtClean="0"/>
              <a:t>Class that represents the Type of a variable</a:t>
            </a:r>
          </a:p>
          <a:p>
            <a:pPr lvl="1"/>
            <a:r>
              <a:rPr lang="en-US" dirty="0" smtClean="0"/>
              <a:t>Root </a:t>
            </a:r>
            <a:r>
              <a:rPr lang="en-US" dirty="0"/>
              <a:t>of the </a:t>
            </a:r>
            <a:r>
              <a:rPr lang="en-US" dirty="0" err="1"/>
              <a:t>System.Reflection</a:t>
            </a:r>
            <a:r>
              <a:rPr lang="en-US" dirty="0"/>
              <a:t> functionality and </a:t>
            </a:r>
            <a:r>
              <a:rPr lang="en-US" dirty="0" smtClean="0"/>
              <a:t>primary </a:t>
            </a:r>
            <a:r>
              <a:rPr lang="en-US" dirty="0"/>
              <a:t>way to access </a:t>
            </a:r>
            <a:r>
              <a:rPr lang="en-US" dirty="0" smtClean="0"/>
              <a:t>metadata</a:t>
            </a:r>
          </a:p>
          <a:p>
            <a:pPr lvl="1"/>
            <a:r>
              <a:rPr lang="en-US" dirty="0" smtClean="0"/>
              <a:t>Provides information about type declaration: constructors, methods, fields, properties and events</a:t>
            </a:r>
          </a:p>
          <a:p>
            <a:r>
              <a:rPr lang="en-US" dirty="0" smtClean="0">
                <a:latin typeface="Consolas" panose="020B0609020204030204" pitchFamily="49" charset="0"/>
                <a:cs typeface="Consolas" panose="020B0609020204030204" pitchFamily="49" charset="0"/>
              </a:rPr>
              <a:t>GETDOTNETTYPE</a:t>
            </a:r>
          </a:p>
          <a:p>
            <a:pPr lvl="1"/>
            <a:r>
              <a:rPr lang="en-US" dirty="0" smtClean="0"/>
              <a:t>Returns the .NET type equivalent of a C/AL variable (or the declared </a:t>
            </a:r>
            <a:r>
              <a:rPr lang="en-US" dirty="0" err="1" smtClean="0"/>
              <a:t>SubType</a:t>
            </a:r>
            <a:r>
              <a:rPr lang="en-US" dirty="0" smtClean="0"/>
              <a:t> for a </a:t>
            </a:r>
            <a:r>
              <a:rPr lang="en-US" dirty="0" err="1" smtClean="0"/>
              <a:t>DotNet</a:t>
            </a:r>
            <a:r>
              <a:rPr lang="en-US" dirty="0" smtClean="0"/>
              <a:t> variable)</a:t>
            </a:r>
          </a:p>
          <a:p>
            <a:r>
              <a:rPr lang="en-US" dirty="0" err="1" smtClean="0"/>
              <a:t>GetType</a:t>
            </a:r>
            <a:r>
              <a:rPr lang="en-US" dirty="0" smtClean="0"/>
              <a:t> method (of the </a:t>
            </a:r>
            <a:r>
              <a:rPr lang="en-US" dirty="0" err="1" smtClean="0"/>
              <a:t>System.Object</a:t>
            </a:r>
            <a:r>
              <a:rPr lang="en-US" dirty="0" smtClean="0"/>
              <a:t> class):</a:t>
            </a:r>
          </a:p>
          <a:p>
            <a:pPr lvl="1"/>
            <a:r>
              <a:rPr lang="en-US" dirty="0" smtClean="0"/>
              <a:t>Returns the actual (runtime) type of an instance</a:t>
            </a:r>
          </a:p>
          <a:p>
            <a:r>
              <a:rPr lang="en-US" dirty="0" smtClean="0">
                <a:latin typeface="Consolas" panose="020B0609020204030204" pitchFamily="49" charset="0"/>
                <a:cs typeface="Consolas" panose="020B0609020204030204" pitchFamily="49" charset="0"/>
              </a:rPr>
              <a:t>CANLOADTYPE</a:t>
            </a:r>
          </a:p>
          <a:p>
            <a:pPr lvl="1"/>
            <a:r>
              <a:rPr lang="en-US" dirty="0" smtClean="0"/>
              <a:t>Specifies whether a type is available (deployed to Add-ins or the GAC)</a:t>
            </a:r>
          </a:p>
          <a:p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8765995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GETDOTNETTYPE</a:t>
            </a:r>
            <a:endParaRPr lang="hr-H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Accepts as the argument:</a:t>
            </a:r>
          </a:p>
          <a:p>
            <a:pPr lvl="1"/>
            <a:r>
              <a:rPr lang="en-US" dirty="0" smtClean="0"/>
              <a:t>Variable:</a:t>
            </a:r>
          </a:p>
          <a:p>
            <a:pPr lvl="2"/>
            <a:r>
              <a:rPr lang="en-US" dirty="0" smtClean="0"/>
              <a:t>C/AL type: returns the .NET equivalent of the C/AL type</a:t>
            </a:r>
          </a:p>
          <a:p>
            <a:pPr lvl="2"/>
            <a:r>
              <a:rPr lang="en-US" dirty="0" err="1" smtClean="0"/>
              <a:t>DotNet</a:t>
            </a:r>
            <a:r>
              <a:rPr lang="en-US" dirty="0" smtClean="0"/>
              <a:t>: returns the declared value of the</a:t>
            </a:r>
          </a:p>
          <a:p>
            <a:pPr lvl="1"/>
            <a:r>
              <a:rPr lang="en-US" dirty="0" smtClean="0"/>
              <a:t>Evaluates the expression and returns the .NET equivalent of the result type of the expression</a:t>
            </a:r>
          </a:p>
          <a:p>
            <a:r>
              <a:rPr lang="en-US" dirty="0" smtClean="0"/>
              <a:t>Corresponds remotely to the </a:t>
            </a:r>
            <a:r>
              <a:rPr lang="en-US" dirty="0" err="1" smtClean="0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typeof</a:t>
            </a:r>
            <a:r>
              <a:rPr lang="en-US" dirty="0" smtClean="0">
                <a:solidFill>
                  <a:srgbClr val="0000FF"/>
                </a:solidFill>
              </a:rPr>
              <a:t> </a:t>
            </a:r>
            <a:r>
              <a:rPr lang="en-US" dirty="0" smtClean="0"/>
              <a:t>keyword in C#</a:t>
            </a:r>
          </a:p>
          <a:p>
            <a:pPr lvl="1"/>
            <a:r>
              <a:rPr lang="en-US" dirty="0" err="1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typeof</a:t>
            </a:r>
            <a:r>
              <a:rPr lang="en-US" dirty="0">
                <a:solidFill>
                  <a:srgbClr val="0000FF"/>
                </a:solidFill>
              </a:rPr>
              <a:t> </a:t>
            </a:r>
            <a:r>
              <a:rPr lang="en-US" dirty="0" smtClean="0"/>
              <a:t>can only be called on types directly</a:t>
            </a:r>
          </a:p>
          <a:p>
            <a:pPr lvl="1"/>
            <a:r>
              <a:rPr lang="en-US" dirty="0" smtClean="0">
                <a:latin typeface="Consolas" panose="020B0609020204030204" pitchFamily="49" charset="0"/>
                <a:cs typeface="Consolas" panose="020B0609020204030204" pitchFamily="49" charset="0"/>
              </a:rPr>
              <a:t>GETDOTNETTYPE</a:t>
            </a:r>
            <a:r>
              <a:rPr lang="en-US" dirty="0" smtClean="0"/>
              <a:t> can be called on either instantiated or </a:t>
            </a:r>
            <a:r>
              <a:rPr lang="en-US" dirty="0" err="1" smtClean="0"/>
              <a:t>uninstantiated</a:t>
            </a:r>
            <a:r>
              <a:rPr lang="en-US" dirty="0" smtClean="0"/>
              <a:t> variables</a:t>
            </a:r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41841091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Practice 1.5</a:t>
            </a:r>
            <a:endParaRPr lang="hr-H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latin typeface="Consolas" panose="020B0609020204030204" pitchFamily="49" charset="0"/>
                <a:cs typeface="Consolas" panose="020B0609020204030204" pitchFamily="49" charset="0"/>
              </a:rPr>
              <a:t>GETDOTNETTYPE: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 smtClean="0"/>
              <a:t>Declare variables of types: </a:t>
            </a:r>
            <a:r>
              <a:rPr lang="en-US" dirty="0" err="1" smtClean="0"/>
              <a:t>System.String</a:t>
            </a:r>
            <a:r>
              <a:rPr lang="en-US" dirty="0" smtClean="0"/>
              <a:t>, </a:t>
            </a:r>
            <a:r>
              <a:rPr lang="en-US" dirty="0" err="1" smtClean="0"/>
              <a:t>System.DateTime</a:t>
            </a:r>
            <a:r>
              <a:rPr lang="en-US" dirty="0" smtClean="0"/>
              <a:t>, </a:t>
            </a:r>
            <a:r>
              <a:rPr lang="en-US" dirty="0" err="1" smtClean="0"/>
              <a:t>System.Object</a:t>
            </a:r>
            <a:r>
              <a:rPr lang="en-US" dirty="0" smtClean="0"/>
              <a:t>, Text, </a:t>
            </a:r>
            <a:r>
              <a:rPr lang="en-US" dirty="0" err="1" smtClean="0"/>
              <a:t>DateTime</a:t>
            </a:r>
            <a:r>
              <a:rPr lang="en-US" dirty="0" smtClean="0"/>
              <a:t>, Integer, Duration, </a:t>
            </a:r>
            <a:r>
              <a:rPr lang="en-US" dirty="0" err="1" smtClean="0"/>
              <a:t>InStream</a:t>
            </a:r>
            <a:r>
              <a:rPr lang="en-US" dirty="0" smtClean="0"/>
              <a:t> and Variant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 smtClean="0"/>
              <a:t>Show the result of GETDOTNETTYPE on each of those variables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 smtClean="0"/>
              <a:t>Show the result of GETDOTNETTYPE on constants: 1, 101010D, ‘Test’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 smtClean="0"/>
              <a:t>Show the result of GETDOTNETTYPE on expressions: CURRENTDATETIME – 0DT, 22/7, CREATEGUID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 smtClean="0"/>
              <a:t>Try guessing the results of each GETDOTNETTYPE</a:t>
            </a:r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334490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 smtClean="0"/>
              <a:t>Seasoned C/AL developer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 smtClean="0"/>
              <a:t>Very good understanding of C/AL, what it can, and what it cannot do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 smtClean="0"/>
              <a:t>Understanding of Visual Studio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 smtClean="0"/>
              <a:t>Understanding of C#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 smtClean="0"/>
              <a:t>On your computer you have:</a:t>
            </a:r>
          </a:p>
          <a:p>
            <a:pPr marL="742950" lvl="1" indent="-457200"/>
            <a:r>
              <a:rPr lang="en-US" dirty="0" smtClean="0"/>
              <a:t>Microsoft Dynamics NAV 2013 R2 or 2015 with a developer license</a:t>
            </a:r>
          </a:p>
          <a:p>
            <a:pPr marL="742950" lvl="1" indent="-457200"/>
            <a:r>
              <a:rPr lang="en-US" dirty="0" smtClean="0"/>
              <a:t>Visual Studio 2010 or newer with C#</a:t>
            </a:r>
            <a:endParaRPr lang="hr-HR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About You</a:t>
            </a:r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19360787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Class Discussion</a:t>
            </a:r>
            <a:endParaRPr lang="hr-H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What is the result type of the following expression:</a:t>
            </a:r>
          </a:p>
          <a:p>
            <a:r>
              <a:rPr lang="en-US" dirty="0"/>
              <a:t>	</a:t>
            </a:r>
            <a:r>
              <a:rPr lang="en-US" dirty="0" smtClean="0">
                <a:latin typeface="Consolas" panose="020B0609020204030204" pitchFamily="49" charset="0"/>
                <a:cs typeface="Consolas" panose="020B0609020204030204" pitchFamily="49" charset="0"/>
              </a:rPr>
              <a:t>GETDOTNETTYPE(GETDOTNETTYPE(0))</a:t>
            </a:r>
          </a:p>
          <a:p>
            <a:r>
              <a:rPr lang="en-US" dirty="0" smtClean="0"/>
              <a:t>Why?</a:t>
            </a:r>
          </a:p>
          <a:p>
            <a:endParaRPr lang="hr-HR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72467" y="6425877"/>
            <a:ext cx="5001493" cy="57159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00685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Inheritance</a:t>
            </a:r>
            <a:endParaRPr lang="hr-HR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1676692" y="4266750"/>
          <a:ext cx="15237883" cy="67067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9973195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Common Type System (CTS)</a:t>
            </a:r>
            <a:endParaRPr lang="hr-HR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1676255" y="4265262"/>
          <a:ext cx="15238677" cy="67067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1082652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Polymorphism</a:t>
            </a:r>
            <a:endParaRPr lang="hr-H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An object can always be represented by a </a:t>
            </a:r>
            <a:r>
              <a:rPr lang="en-US" dirty="0" err="1" smtClean="0"/>
              <a:t>supertype</a:t>
            </a:r>
            <a:r>
              <a:rPr lang="en-US" dirty="0" smtClean="0"/>
              <a:t> variable.</a:t>
            </a:r>
          </a:p>
          <a:p>
            <a:endParaRPr lang="en-US" dirty="0" smtClean="0"/>
          </a:p>
          <a:p>
            <a:r>
              <a:rPr lang="en-US" dirty="0" smtClean="0"/>
              <a:t>Valid examples:</a:t>
            </a:r>
          </a:p>
          <a:p>
            <a:pPr marL="640095" lvl="1" indent="0">
              <a:buNone/>
            </a:pPr>
            <a:r>
              <a:rPr lang="en-US" dirty="0" smtClean="0">
                <a:solidFill>
                  <a:srgbClr val="009999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Animal</a:t>
            </a:r>
            <a:r>
              <a:rPr lang="en-US" dirty="0" smtClean="0">
                <a:solidFill>
                  <a:schemeClr val="tx2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a = </a:t>
            </a:r>
            <a:r>
              <a:rPr lang="en-US" dirty="0" smtClean="0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new</a:t>
            </a:r>
            <a:r>
              <a:rPr lang="en-US" dirty="0" smtClean="0">
                <a:solidFill>
                  <a:schemeClr val="tx2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r>
              <a:rPr lang="en-US" dirty="0" smtClean="0">
                <a:solidFill>
                  <a:srgbClr val="009999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Bird</a:t>
            </a:r>
            <a:r>
              <a:rPr lang="en-US" dirty="0" smtClean="0">
                <a:solidFill>
                  <a:schemeClr val="tx2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();</a:t>
            </a:r>
          </a:p>
          <a:p>
            <a:pPr marL="640095" lvl="1" indent="0">
              <a:buNone/>
            </a:pPr>
            <a:r>
              <a:rPr lang="en-US" dirty="0" smtClean="0">
                <a:solidFill>
                  <a:srgbClr val="009999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Mammal</a:t>
            </a:r>
            <a:r>
              <a:rPr lang="en-US" dirty="0" smtClean="0">
                <a:solidFill>
                  <a:schemeClr val="tx2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m = </a:t>
            </a:r>
            <a:r>
              <a:rPr lang="en-US" dirty="0" smtClean="0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new</a:t>
            </a:r>
            <a:r>
              <a:rPr lang="en-US" dirty="0" smtClean="0">
                <a:solidFill>
                  <a:schemeClr val="tx2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r>
              <a:rPr lang="en-US" dirty="0" smtClean="0">
                <a:solidFill>
                  <a:srgbClr val="009999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Dog</a:t>
            </a:r>
            <a:r>
              <a:rPr lang="en-US" dirty="0" smtClean="0">
                <a:solidFill>
                  <a:schemeClr val="tx2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();</a:t>
            </a:r>
          </a:p>
          <a:p>
            <a:pPr marL="640095" lvl="1" indent="0">
              <a:buNone/>
            </a:pPr>
            <a:r>
              <a:rPr lang="en-US" dirty="0" smtClean="0">
                <a:solidFill>
                  <a:srgbClr val="009999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Bird</a:t>
            </a:r>
            <a:r>
              <a:rPr lang="en-US" dirty="0" smtClean="0">
                <a:solidFill>
                  <a:schemeClr val="tx2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b = </a:t>
            </a:r>
            <a:r>
              <a:rPr lang="en-US" dirty="0" smtClean="0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new</a:t>
            </a:r>
            <a:r>
              <a:rPr lang="en-US" dirty="0" smtClean="0">
                <a:solidFill>
                  <a:schemeClr val="tx2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r>
              <a:rPr lang="en-US" dirty="0" smtClean="0">
                <a:solidFill>
                  <a:srgbClr val="009999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Eagle</a:t>
            </a:r>
            <a:r>
              <a:rPr lang="en-US" dirty="0" smtClean="0">
                <a:solidFill>
                  <a:schemeClr val="tx2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();</a:t>
            </a:r>
          </a:p>
          <a:p>
            <a:pPr marL="640095" lvl="1" indent="0">
              <a:buNone/>
            </a:pPr>
            <a:endParaRPr lang="en-US" dirty="0" smtClean="0"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r>
              <a:rPr lang="en-US" dirty="0" smtClean="0"/>
              <a:t>Invalid examples:</a:t>
            </a:r>
          </a:p>
          <a:p>
            <a:pPr marL="640095" lvl="1" indent="0">
              <a:buNone/>
            </a:pPr>
            <a:r>
              <a:rPr lang="en-US" dirty="0" smtClean="0">
                <a:solidFill>
                  <a:srgbClr val="009999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Bird</a:t>
            </a:r>
            <a:r>
              <a:rPr lang="en-US" dirty="0" smtClean="0">
                <a:solidFill>
                  <a:schemeClr val="tx2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b = </a:t>
            </a:r>
            <a:r>
              <a:rPr lang="en-US" dirty="0" smtClean="0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new</a:t>
            </a:r>
            <a:r>
              <a:rPr lang="en-US" dirty="0" smtClean="0">
                <a:solidFill>
                  <a:schemeClr val="tx2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r>
              <a:rPr lang="en-US" dirty="0" smtClean="0">
                <a:solidFill>
                  <a:srgbClr val="009999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Fish</a:t>
            </a:r>
            <a:r>
              <a:rPr lang="en-US" dirty="0" smtClean="0">
                <a:solidFill>
                  <a:schemeClr val="tx2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();</a:t>
            </a:r>
          </a:p>
          <a:p>
            <a:pPr marL="640095" lvl="1" indent="0">
              <a:buNone/>
            </a:pPr>
            <a:r>
              <a:rPr lang="en-US" dirty="0" smtClean="0">
                <a:solidFill>
                  <a:srgbClr val="009999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Salmon</a:t>
            </a:r>
            <a:r>
              <a:rPr lang="en-US" dirty="0" smtClean="0">
                <a:solidFill>
                  <a:schemeClr val="tx2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s = </a:t>
            </a:r>
            <a:r>
              <a:rPr lang="en-US" dirty="0" smtClean="0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new</a:t>
            </a:r>
            <a:r>
              <a:rPr lang="en-US" dirty="0" smtClean="0">
                <a:solidFill>
                  <a:schemeClr val="tx2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r>
              <a:rPr lang="en-US" dirty="0" smtClean="0">
                <a:solidFill>
                  <a:srgbClr val="009999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Mammal</a:t>
            </a:r>
            <a:r>
              <a:rPr lang="en-US" dirty="0" smtClean="0">
                <a:solidFill>
                  <a:schemeClr val="tx2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();</a:t>
            </a:r>
          </a:p>
          <a:p>
            <a:pPr marL="640095" lvl="1" indent="0">
              <a:buNone/>
            </a:pPr>
            <a:r>
              <a:rPr lang="en-US" dirty="0" smtClean="0">
                <a:solidFill>
                  <a:srgbClr val="009999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Dog</a:t>
            </a:r>
            <a:r>
              <a:rPr lang="en-US" dirty="0" smtClean="0">
                <a:solidFill>
                  <a:schemeClr val="tx2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d = </a:t>
            </a:r>
            <a:r>
              <a:rPr lang="en-US" dirty="0" smtClean="0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new</a:t>
            </a:r>
            <a:r>
              <a:rPr lang="en-US" dirty="0" smtClean="0">
                <a:solidFill>
                  <a:schemeClr val="tx2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r>
              <a:rPr lang="en-US" dirty="0" smtClean="0">
                <a:solidFill>
                  <a:srgbClr val="009999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Animal</a:t>
            </a:r>
            <a:r>
              <a:rPr lang="en-US" dirty="0" smtClean="0">
                <a:solidFill>
                  <a:schemeClr val="tx2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();</a:t>
            </a:r>
          </a:p>
          <a:p>
            <a:pPr lvl="1"/>
            <a:endParaRPr lang="en-US" dirty="0" smtClean="0"/>
          </a:p>
          <a:p>
            <a:pPr lvl="1"/>
            <a:endParaRPr lang="en-US" dirty="0" smtClean="0"/>
          </a:p>
          <a:p>
            <a:pPr lvl="1"/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32117978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77802365"/>
              </p:ext>
            </p:extLst>
          </p:nvPr>
        </p:nvGraphicFramePr>
        <p:xfrm>
          <a:off x="4140924" y="4380421"/>
          <a:ext cx="9999807" cy="40844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203475"/>
                <a:gridCol w="1796332"/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2800" dirty="0" smtClean="0"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Assignment</a:t>
                      </a:r>
                      <a:endParaRPr lang="hr-HR" sz="2800" dirty="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800" dirty="0" smtClean="0"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Valid</a:t>
                      </a:r>
                      <a:endParaRPr lang="hr-HR" sz="2800" dirty="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lvl="1" indent="0">
                        <a:buNone/>
                      </a:pPr>
                      <a:r>
                        <a:rPr lang="en-US" sz="2800" dirty="0" smtClean="0">
                          <a:solidFill>
                            <a:srgbClr val="009999"/>
                          </a:solidFill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Animal</a:t>
                      </a:r>
                      <a:r>
                        <a:rPr lang="en-US" sz="2800" dirty="0" smtClean="0">
                          <a:solidFill>
                            <a:schemeClr val="tx2"/>
                          </a:solidFill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 a = </a:t>
                      </a:r>
                      <a:r>
                        <a:rPr lang="en-US" sz="2800" dirty="0" smtClean="0">
                          <a:solidFill>
                            <a:srgbClr val="0000FF"/>
                          </a:solidFill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new</a:t>
                      </a:r>
                      <a:r>
                        <a:rPr lang="en-US" sz="2800" dirty="0" smtClean="0">
                          <a:solidFill>
                            <a:schemeClr val="tx2"/>
                          </a:solidFill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 </a:t>
                      </a:r>
                      <a:r>
                        <a:rPr lang="en-US" sz="2800" dirty="0" smtClean="0">
                          <a:solidFill>
                            <a:srgbClr val="009999"/>
                          </a:solidFill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Bird</a:t>
                      </a:r>
                      <a:r>
                        <a:rPr lang="en-US" sz="2800" dirty="0" smtClean="0">
                          <a:solidFill>
                            <a:schemeClr val="tx2"/>
                          </a:solidFill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();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hr-HR" sz="3000" dirty="0">
                        <a:latin typeface="Segoe UI Symbol" panose="020B0502040204020203" pitchFamily="34" charset="0"/>
                        <a:ea typeface="Segoe UI Symbol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169310" marR="169310" marT="68592" marB="68592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2800" dirty="0" smtClean="0">
                          <a:solidFill>
                            <a:srgbClr val="009999"/>
                          </a:solidFill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Bird</a:t>
                      </a:r>
                      <a:r>
                        <a:rPr lang="en-US" sz="2800" dirty="0" smtClean="0">
                          <a:solidFill>
                            <a:schemeClr val="tx2"/>
                          </a:solidFill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 b = </a:t>
                      </a:r>
                      <a:r>
                        <a:rPr lang="en-US" sz="2800" dirty="0" smtClean="0">
                          <a:solidFill>
                            <a:srgbClr val="0000FF"/>
                          </a:solidFill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new</a:t>
                      </a:r>
                      <a:r>
                        <a:rPr lang="en-US" sz="2800" dirty="0" smtClean="0">
                          <a:solidFill>
                            <a:schemeClr val="tx2"/>
                          </a:solidFill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 </a:t>
                      </a:r>
                      <a:r>
                        <a:rPr lang="en-US" sz="2800" dirty="0" smtClean="0">
                          <a:solidFill>
                            <a:srgbClr val="009999"/>
                          </a:solidFill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Eagle</a:t>
                      </a:r>
                      <a:r>
                        <a:rPr lang="en-US" sz="2800" dirty="0" smtClean="0">
                          <a:solidFill>
                            <a:schemeClr val="tx2"/>
                          </a:solidFill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();</a:t>
                      </a:r>
                      <a:endParaRPr lang="hr-HR" sz="2800" dirty="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hr-HR" sz="3000" dirty="0">
                        <a:latin typeface="Segoe UI Symbol" panose="020B0502040204020203" pitchFamily="34" charset="0"/>
                        <a:ea typeface="Segoe UI Symbol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169310" marR="169310" marT="68592" marB="68592"/>
                </a:tc>
              </a:tr>
              <a:tr h="370840">
                <a:tc>
                  <a:txBody>
                    <a:bodyPr/>
                    <a:lstStyle/>
                    <a:p>
                      <a:pPr marL="0" lvl="1" indent="0">
                        <a:buNone/>
                      </a:pPr>
                      <a:r>
                        <a:rPr lang="en-US" sz="2800" dirty="0" smtClean="0">
                          <a:solidFill>
                            <a:srgbClr val="009999"/>
                          </a:solidFill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Bird</a:t>
                      </a:r>
                      <a:r>
                        <a:rPr lang="en-US" sz="2800" dirty="0" smtClean="0">
                          <a:solidFill>
                            <a:schemeClr val="tx2"/>
                          </a:solidFill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 b = </a:t>
                      </a:r>
                      <a:r>
                        <a:rPr lang="en-US" sz="2800" dirty="0" smtClean="0">
                          <a:solidFill>
                            <a:srgbClr val="0000FF"/>
                          </a:solidFill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new</a:t>
                      </a:r>
                      <a:r>
                        <a:rPr lang="en-US" sz="2800" dirty="0" smtClean="0">
                          <a:solidFill>
                            <a:schemeClr val="tx2"/>
                          </a:solidFill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 </a:t>
                      </a:r>
                      <a:r>
                        <a:rPr lang="en-US" sz="2800" dirty="0" smtClean="0">
                          <a:solidFill>
                            <a:srgbClr val="009999"/>
                          </a:solidFill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Fish</a:t>
                      </a:r>
                      <a:r>
                        <a:rPr lang="en-US" sz="2800" dirty="0" smtClean="0">
                          <a:solidFill>
                            <a:schemeClr val="tx2"/>
                          </a:solidFill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();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hr-HR" sz="3000" dirty="0">
                        <a:latin typeface="Segoe UI Symbol" panose="020B0502040204020203" pitchFamily="34" charset="0"/>
                        <a:ea typeface="Segoe UI Symbol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169310" marR="169310" marT="68592" marB="68592"/>
                </a:tc>
              </a:tr>
              <a:tr h="370840">
                <a:tc>
                  <a:txBody>
                    <a:bodyPr/>
                    <a:lstStyle/>
                    <a:p>
                      <a:pPr marL="0" lvl="1" indent="0">
                        <a:buNone/>
                      </a:pPr>
                      <a:r>
                        <a:rPr lang="en-US" sz="2800" dirty="0" smtClean="0">
                          <a:solidFill>
                            <a:srgbClr val="009999"/>
                          </a:solidFill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Salmon</a:t>
                      </a:r>
                      <a:r>
                        <a:rPr lang="en-US" sz="2800" dirty="0" smtClean="0">
                          <a:solidFill>
                            <a:schemeClr val="tx2"/>
                          </a:solidFill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 s = </a:t>
                      </a:r>
                      <a:r>
                        <a:rPr lang="en-US" sz="2800" dirty="0" smtClean="0">
                          <a:solidFill>
                            <a:srgbClr val="0000FF"/>
                          </a:solidFill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new</a:t>
                      </a:r>
                      <a:r>
                        <a:rPr lang="en-US" sz="2800" dirty="0" smtClean="0">
                          <a:solidFill>
                            <a:schemeClr val="tx2"/>
                          </a:solidFill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 </a:t>
                      </a:r>
                      <a:r>
                        <a:rPr lang="en-US" sz="2800" dirty="0" smtClean="0">
                          <a:solidFill>
                            <a:srgbClr val="009999"/>
                          </a:solidFill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Mammal</a:t>
                      </a:r>
                      <a:r>
                        <a:rPr lang="en-US" sz="2800" dirty="0" smtClean="0">
                          <a:solidFill>
                            <a:schemeClr val="tx2"/>
                          </a:solidFill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();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hr-HR" sz="3000" dirty="0">
                        <a:latin typeface="Segoe UI Symbol" panose="020B0502040204020203" pitchFamily="34" charset="0"/>
                        <a:ea typeface="Segoe UI Symbol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169310" marR="169310" marT="68592" marB="68592"/>
                </a:tc>
              </a:tr>
              <a:tr h="370840">
                <a:tc>
                  <a:txBody>
                    <a:bodyPr/>
                    <a:lstStyle/>
                    <a:p>
                      <a:pPr marL="0" lvl="1" indent="0">
                        <a:buNone/>
                      </a:pPr>
                      <a:r>
                        <a:rPr lang="en-US" sz="2800" dirty="0" smtClean="0">
                          <a:solidFill>
                            <a:srgbClr val="009999"/>
                          </a:solidFill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Mammal</a:t>
                      </a:r>
                      <a:r>
                        <a:rPr lang="en-US" sz="2800" dirty="0" smtClean="0">
                          <a:solidFill>
                            <a:schemeClr val="tx2"/>
                          </a:solidFill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 m = </a:t>
                      </a:r>
                      <a:r>
                        <a:rPr lang="en-US" sz="2800" dirty="0" smtClean="0">
                          <a:solidFill>
                            <a:srgbClr val="0000FF"/>
                          </a:solidFill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new</a:t>
                      </a:r>
                      <a:r>
                        <a:rPr lang="en-US" sz="2800" dirty="0" smtClean="0">
                          <a:solidFill>
                            <a:schemeClr val="tx2"/>
                          </a:solidFill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 </a:t>
                      </a:r>
                      <a:r>
                        <a:rPr lang="en-US" sz="2800" dirty="0" smtClean="0">
                          <a:solidFill>
                            <a:srgbClr val="009999"/>
                          </a:solidFill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Dog</a:t>
                      </a:r>
                      <a:r>
                        <a:rPr lang="en-US" sz="2800" dirty="0" smtClean="0">
                          <a:solidFill>
                            <a:schemeClr val="tx2"/>
                          </a:solidFill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();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hr-HR" sz="3000" dirty="0">
                        <a:latin typeface="Segoe UI Symbol" panose="020B0502040204020203" pitchFamily="34" charset="0"/>
                        <a:ea typeface="Segoe UI Symbol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169310" marR="169310" marT="68592" marB="68592"/>
                </a:tc>
              </a:tr>
              <a:tr h="370840">
                <a:tc>
                  <a:txBody>
                    <a:bodyPr/>
                    <a:lstStyle/>
                    <a:p>
                      <a:pPr marL="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dirty="0" smtClean="0">
                          <a:solidFill>
                            <a:srgbClr val="009999"/>
                          </a:solidFill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Dog</a:t>
                      </a:r>
                      <a:r>
                        <a:rPr lang="en-US" sz="2800" dirty="0" smtClean="0">
                          <a:solidFill>
                            <a:schemeClr val="tx2"/>
                          </a:solidFill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 d = </a:t>
                      </a:r>
                      <a:r>
                        <a:rPr lang="en-US" sz="2800" dirty="0" smtClean="0">
                          <a:solidFill>
                            <a:srgbClr val="0000FF"/>
                          </a:solidFill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new</a:t>
                      </a:r>
                      <a:r>
                        <a:rPr lang="en-US" sz="2800" dirty="0" smtClean="0">
                          <a:solidFill>
                            <a:schemeClr val="tx2"/>
                          </a:solidFill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 </a:t>
                      </a:r>
                      <a:r>
                        <a:rPr lang="en-US" sz="2800" dirty="0" smtClean="0">
                          <a:solidFill>
                            <a:srgbClr val="009999"/>
                          </a:solidFill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Animal</a:t>
                      </a:r>
                      <a:r>
                        <a:rPr lang="en-US" sz="2800" dirty="0" smtClean="0">
                          <a:solidFill>
                            <a:schemeClr val="tx2"/>
                          </a:solidFill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();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hr-HR" sz="3000" dirty="0">
                        <a:latin typeface="Segoe UI Symbol" panose="020B0502040204020203" pitchFamily="34" charset="0"/>
                        <a:ea typeface="Segoe UI Symbol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169310" marR="169310" marT="68592" marB="68592"/>
                </a:tc>
              </a:tr>
            </a:tbl>
          </a:graphicData>
        </a:graphic>
      </p:graphicFrame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Quiz: Valid or Invalid?</a:t>
            </a:r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883677706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51072445"/>
              </p:ext>
            </p:extLst>
          </p:nvPr>
        </p:nvGraphicFramePr>
        <p:xfrm>
          <a:off x="4140924" y="4380421"/>
          <a:ext cx="9999807" cy="40844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203475"/>
                <a:gridCol w="1796332"/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2800" dirty="0" smtClean="0"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Assignment</a:t>
                      </a:r>
                      <a:endParaRPr lang="hr-HR" sz="2800" dirty="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800" dirty="0" smtClean="0"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Valid</a:t>
                      </a:r>
                      <a:endParaRPr lang="hr-HR" sz="2800" dirty="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lvl="1" indent="0">
                        <a:buNone/>
                      </a:pPr>
                      <a:r>
                        <a:rPr lang="en-US" sz="2800" dirty="0" smtClean="0">
                          <a:solidFill>
                            <a:srgbClr val="009999"/>
                          </a:solidFill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Animal</a:t>
                      </a:r>
                      <a:r>
                        <a:rPr lang="en-US" sz="2800" dirty="0" smtClean="0">
                          <a:solidFill>
                            <a:schemeClr val="tx2"/>
                          </a:solidFill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 a = </a:t>
                      </a:r>
                      <a:r>
                        <a:rPr lang="en-US" sz="2800" dirty="0" smtClean="0">
                          <a:solidFill>
                            <a:srgbClr val="0000FF"/>
                          </a:solidFill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new</a:t>
                      </a:r>
                      <a:r>
                        <a:rPr lang="en-US" sz="2800" dirty="0" smtClean="0">
                          <a:solidFill>
                            <a:schemeClr val="tx2"/>
                          </a:solidFill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 </a:t>
                      </a:r>
                      <a:r>
                        <a:rPr lang="en-US" sz="2800" dirty="0" smtClean="0">
                          <a:solidFill>
                            <a:srgbClr val="009999"/>
                          </a:solidFill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Bird</a:t>
                      </a:r>
                      <a:r>
                        <a:rPr lang="en-US" sz="2800" dirty="0" smtClean="0">
                          <a:solidFill>
                            <a:schemeClr val="tx2"/>
                          </a:solidFill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();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hr-HR" sz="3000" dirty="0" smtClean="0">
                          <a:solidFill>
                            <a:srgbClr val="00B050"/>
                          </a:solidFill>
                          <a:latin typeface="Segoe UI Symbol" panose="020B0502040204020203" pitchFamily="34" charset="0"/>
                          <a:ea typeface="Segoe UI Symbol" panose="020B0502040204020203" pitchFamily="34" charset="0"/>
                          <a:cs typeface="Segoe UI" panose="020B0502040204020203" pitchFamily="34" charset="0"/>
                        </a:rPr>
                        <a:t></a:t>
                      </a:r>
                      <a:endParaRPr lang="hr-HR" sz="3000" dirty="0">
                        <a:latin typeface="Segoe UI Symbol" panose="020B0502040204020203" pitchFamily="34" charset="0"/>
                        <a:ea typeface="Segoe UI Symbol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169310" marR="169310" marT="68592" marB="68592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2800" dirty="0" smtClean="0">
                          <a:solidFill>
                            <a:srgbClr val="009999"/>
                          </a:solidFill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Bird</a:t>
                      </a:r>
                      <a:r>
                        <a:rPr lang="en-US" sz="2800" dirty="0" smtClean="0">
                          <a:solidFill>
                            <a:schemeClr val="tx2"/>
                          </a:solidFill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 b = </a:t>
                      </a:r>
                      <a:r>
                        <a:rPr lang="en-US" sz="2800" dirty="0" smtClean="0">
                          <a:solidFill>
                            <a:srgbClr val="0000FF"/>
                          </a:solidFill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new</a:t>
                      </a:r>
                      <a:r>
                        <a:rPr lang="en-US" sz="2800" dirty="0" smtClean="0">
                          <a:solidFill>
                            <a:schemeClr val="tx2"/>
                          </a:solidFill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 </a:t>
                      </a:r>
                      <a:r>
                        <a:rPr lang="en-US" sz="2800" dirty="0" smtClean="0">
                          <a:solidFill>
                            <a:srgbClr val="009999"/>
                          </a:solidFill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Eagle</a:t>
                      </a:r>
                      <a:r>
                        <a:rPr lang="en-US" sz="2800" dirty="0" smtClean="0">
                          <a:solidFill>
                            <a:schemeClr val="tx2"/>
                          </a:solidFill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();</a:t>
                      </a:r>
                      <a:endParaRPr lang="hr-HR" sz="2800" dirty="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hr-HR" sz="3000" dirty="0">
                        <a:latin typeface="Segoe UI Symbol" panose="020B0502040204020203" pitchFamily="34" charset="0"/>
                        <a:ea typeface="Segoe UI Symbol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169310" marR="169310" marT="68592" marB="68592"/>
                </a:tc>
              </a:tr>
              <a:tr h="370840">
                <a:tc>
                  <a:txBody>
                    <a:bodyPr/>
                    <a:lstStyle/>
                    <a:p>
                      <a:pPr marL="0" lvl="1" indent="0">
                        <a:buNone/>
                      </a:pPr>
                      <a:r>
                        <a:rPr lang="en-US" sz="2800" dirty="0" smtClean="0">
                          <a:solidFill>
                            <a:srgbClr val="009999"/>
                          </a:solidFill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Bird</a:t>
                      </a:r>
                      <a:r>
                        <a:rPr lang="en-US" sz="2800" dirty="0" smtClean="0">
                          <a:solidFill>
                            <a:schemeClr val="tx2"/>
                          </a:solidFill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 b = </a:t>
                      </a:r>
                      <a:r>
                        <a:rPr lang="en-US" sz="2800" dirty="0" smtClean="0">
                          <a:solidFill>
                            <a:srgbClr val="0000FF"/>
                          </a:solidFill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new</a:t>
                      </a:r>
                      <a:r>
                        <a:rPr lang="en-US" sz="2800" dirty="0" smtClean="0">
                          <a:solidFill>
                            <a:schemeClr val="tx2"/>
                          </a:solidFill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 </a:t>
                      </a:r>
                      <a:r>
                        <a:rPr lang="en-US" sz="2800" dirty="0" smtClean="0">
                          <a:solidFill>
                            <a:srgbClr val="009999"/>
                          </a:solidFill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Fish</a:t>
                      </a:r>
                      <a:r>
                        <a:rPr lang="en-US" sz="2800" dirty="0" smtClean="0">
                          <a:solidFill>
                            <a:schemeClr val="tx2"/>
                          </a:solidFill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();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hr-HR" sz="3000" dirty="0">
                        <a:latin typeface="Segoe UI Symbol" panose="020B0502040204020203" pitchFamily="34" charset="0"/>
                        <a:ea typeface="Segoe UI Symbol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169310" marR="169310" marT="68592" marB="68592"/>
                </a:tc>
              </a:tr>
              <a:tr h="370840">
                <a:tc>
                  <a:txBody>
                    <a:bodyPr/>
                    <a:lstStyle/>
                    <a:p>
                      <a:pPr marL="0" lvl="1" indent="0">
                        <a:buNone/>
                      </a:pPr>
                      <a:r>
                        <a:rPr lang="en-US" sz="2800" dirty="0" smtClean="0">
                          <a:solidFill>
                            <a:srgbClr val="009999"/>
                          </a:solidFill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Salmon</a:t>
                      </a:r>
                      <a:r>
                        <a:rPr lang="en-US" sz="2800" dirty="0" smtClean="0">
                          <a:solidFill>
                            <a:schemeClr val="tx2"/>
                          </a:solidFill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 s = </a:t>
                      </a:r>
                      <a:r>
                        <a:rPr lang="en-US" sz="2800" dirty="0" smtClean="0">
                          <a:solidFill>
                            <a:srgbClr val="0000FF"/>
                          </a:solidFill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new</a:t>
                      </a:r>
                      <a:r>
                        <a:rPr lang="en-US" sz="2800" dirty="0" smtClean="0">
                          <a:solidFill>
                            <a:schemeClr val="tx2"/>
                          </a:solidFill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 </a:t>
                      </a:r>
                      <a:r>
                        <a:rPr lang="en-US" sz="2800" dirty="0" smtClean="0">
                          <a:solidFill>
                            <a:srgbClr val="009999"/>
                          </a:solidFill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Mammal</a:t>
                      </a:r>
                      <a:r>
                        <a:rPr lang="en-US" sz="2800" dirty="0" smtClean="0">
                          <a:solidFill>
                            <a:schemeClr val="tx2"/>
                          </a:solidFill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();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hr-HR" sz="3000" dirty="0">
                        <a:latin typeface="Segoe UI Symbol" panose="020B0502040204020203" pitchFamily="34" charset="0"/>
                        <a:ea typeface="Segoe UI Symbol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169310" marR="169310" marT="68592" marB="68592"/>
                </a:tc>
              </a:tr>
              <a:tr h="370840">
                <a:tc>
                  <a:txBody>
                    <a:bodyPr/>
                    <a:lstStyle/>
                    <a:p>
                      <a:pPr marL="0" lvl="1" indent="0">
                        <a:buNone/>
                      </a:pPr>
                      <a:r>
                        <a:rPr lang="en-US" sz="2800" dirty="0" smtClean="0">
                          <a:solidFill>
                            <a:srgbClr val="009999"/>
                          </a:solidFill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Mammal</a:t>
                      </a:r>
                      <a:r>
                        <a:rPr lang="en-US" sz="2800" dirty="0" smtClean="0">
                          <a:solidFill>
                            <a:schemeClr val="tx2"/>
                          </a:solidFill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 m = </a:t>
                      </a:r>
                      <a:r>
                        <a:rPr lang="en-US" sz="2800" dirty="0" smtClean="0">
                          <a:solidFill>
                            <a:srgbClr val="0000FF"/>
                          </a:solidFill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new</a:t>
                      </a:r>
                      <a:r>
                        <a:rPr lang="en-US" sz="2800" dirty="0" smtClean="0">
                          <a:solidFill>
                            <a:schemeClr val="tx2"/>
                          </a:solidFill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 </a:t>
                      </a:r>
                      <a:r>
                        <a:rPr lang="en-US" sz="2800" dirty="0" smtClean="0">
                          <a:solidFill>
                            <a:srgbClr val="009999"/>
                          </a:solidFill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Dog</a:t>
                      </a:r>
                      <a:r>
                        <a:rPr lang="en-US" sz="2800" dirty="0" smtClean="0">
                          <a:solidFill>
                            <a:schemeClr val="tx2"/>
                          </a:solidFill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();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hr-HR" sz="3000" dirty="0">
                        <a:latin typeface="Segoe UI Symbol" panose="020B0502040204020203" pitchFamily="34" charset="0"/>
                        <a:ea typeface="Segoe UI Symbol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169310" marR="169310" marT="68592" marB="68592"/>
                </a:tc>
              </a:tr>
              <a:tr h="370840">
                <a:tc>
                  <a:txBody>
                    <a:bodyPr/>
                    <a:lstStyle/>
                    <a:p>
                      <a:pPr marL="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dirty="0" smtClean="0">
                          <a:solidFill>
                            <a:srgbClr val="009999"/>
                          </a:solidFill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Dog</a:t>
                      </a:r>
                      <a:r>
                        <a:rPr lang="en-US" sz="2800" dirty="0" smtClean="0">
                          <a:solidFill>
                            <a:schemeClr val="tx2"/>
                          </a:solidFill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 d = </a:t>
                      </a:r>
                      <a:r>
                        <a:rPr lang="en-US" sz="2800" dirty="0" smtClean="0">
                          <a:solidFill>
                            <a:srgbClr val="0000FF"/>
                          </a:solidFill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new</a:t>
                      </a:r>
                      <a:r>
                        <a:rPr lang="en-US" sz="2800" dirty="0" smtClean="0">
                          <a:solidFill>
                            <a:schemeClr val="tx2"/>
                          </a:solidFill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 </a:t>
                      </a:r>
                      <a:r>
                        <a:rPr lang="en-US" sz="2800" dirty="0" smtClean="0">
                          <a:solidFill>
                            <a:srgbClr val="009999"/>
                          </a:solidFill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Animal</a:t>
                      </a:r>
                      <a:r>
                        <a:rPr lang="en-US" sz="2800" dirty="0" smtClean="0">
                          <a:solidFill>
                            <a:schemeClr val="tx2"/>
                          </a:solidFill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();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hr-HR" sz="3000" dirty="0">
                        <a:latin typeface="Segoe UI Symbol" panose="020B0502040204020203" pitchFamily="34" charset="0"/>
                        <a:ea typeface="Segoe UI Symbol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169310" marR="169310" marT="68592" marB="68592"/>
                </a:tc>
              </a:tr>
            </a:tbl>
          </a:graphicData>
        </a:graphic>
      </p:graphicFrame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Quiz: Valid or Invalid?</a:t>
            </a:r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3303344725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868162210"/>
              </p:ext>
            </p:extLst>
          </p:nvPr>
        </p:nvGraphicFramePr>
        <p:xfrm>
          <a:off x="4140924" y="4380421"/>
          <a:ext cx="9999807" cy="40844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203475"/>
                <a:gridCol w="1796332"/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2800" dirty="0" smtClean="0"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Assignment</a:t>
                      </a:r>
                      <a:endParaRPr lang="hr-HR" sz="2800" dirty="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800" dirty="0" smtClean="0"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Valid</a:t>
                      </a:r>
                      <a:endParaRPr lang="hr-HR" sz="2800" dirty="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lvl="1" indent="0">
                        <a:buNone/>
                      </a:pPr>
                      <a:r>
                        <a:rPr lang="en-US" sz="2800" dirty="0" smtClean="0">
                          <a:solidFill>
                            <a:srgbClr val="009999"/>
                          </a:solidFill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Animal</a:t>
                      </a:r>
                      <a:r>
                        <a:rPr lang="en-US" sz="2800" dirty="0" smtClean="0">
                          <a:solidFill>
                            <a:schemeClr val="tx2"/>
                          </a:solidFill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 a = </a:t>
                      </a:r>
                      <a:r>
                        <a:rPr lang="en-US" sz="2800" dirty="0" smtClean="0">
                          <a:solidFill>
                            <a:srgbClr val="0000FF"/>
                          </a:solidFill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new</a:t>
                      </a:r>
                      <a:r>
                        <a:rPr lang="en-US" sz="2800" dirty="0" smtClean="0">
                          <a:solidFill>
                            <a:schemeClr val="tx2"/>
                          </a:solidFill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 </a:t>
                      </a:r>
                      <a:r>
                        <a:rPr lang="en-US" sz="2800" dirty="0" smtClean="0">
                          <a:solidFill>
                            <a:srgbClr val="009999"/>
                          </a:solidFill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Bird</a:t>
                      </a:r>
                      <a:r>
                        <a:rPr lang="en-US" sz="2800" dirty="0" smtClean="0">
                          <a:solidFill>
                            <a:schemeClr val="tx2"/>
                          </a:solidFill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();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hr-HR" sz="3000" dirty="0" smtClean="0">
                          <a:solidFill>
                            <a:srgbClr val="00B050"/>
                          </a:solidFill>
                          <a:latin typeface="Segoe UI Symbol" panose="020B0502040204020203" pitchFamily="34" charset="0"/>
                          <a:ea typeface="Segoe UI Symbol" panose="020B0502040204020203" pitchFamily="34" charset="0"/>
                          <a:cs typeface="Segoe UI" panose="020B0502040204020203" pitchFamily="34" charset="0"/>
                        </a:rPr>
                        <a:t></a:t>
                      </a:r>
                      <a:endParaRPr lang="hr-HR" sz="3000" dirty="0">
                        <a:latin typeface="Segoe UI Symbol" panose="020B0502040204020203" pitchFamily="34" charset="0"/>
                        <a:ea typeface="Segoe UI Symbol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169310" marR="169310" marT="68592" marB="68592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2800" dirty="0" smtClean="0">
                          <a:solidFill>
                            <a:srgbClr val="009999"/>
                          </a:solidFill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Bird</a:t>
                      </a:r>
                      <a:r>
                        <a:rPr lang="en-US" sz="2800" dirty="0" smtClean="0">
                          <a:solidFill>
                            <a:schemeClr val="tx2"/>
                          </a:solidFill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 b = </a:t>
                      </a:r>
                      <a:r>
                        <a:rPr lang="en-US" sz="2800" dirty="0" smtClean="0">
                          <a:solidFill>
                            <a:srgbClr val="0000FF"/>
                          </a:solidFill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new</a:t>
                      </a:r>
                      <a:r>
                        <a:rPr lang="en-US" sz="2800" dirty="0" smtClean="0">
                          <a:solidFill>
                            <a:schemeClr val="tx2"/>
                          </a:solidFill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 </a:t>
                      </a:r>
                      <a:r>
                        <a:rPr lang="en-US" sz="2800" dirty="0" smtClean="0">
                          <a:solidFill>
                            <a:srgbClr val="009999"/>
                          </a:solidFill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Eagle</a:t>
                      </a:r>
                      <a:r>
                        <a:rPr lang="en-US" sz="2800" dirty="0" smtClean="0">
                          <a:solidFill>
                            <a:schemeClr val="tx2"/>
                          </a:solidFill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();</a:t>
                      </a:r>
                      <a:endParaRPr lang="hr-HR" sz="2800" dirty="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hr-HR" sz="3000" dirty="0" smtClean="0">
                          <a:solidFill>
                            <a:srgbClr val="00B050"/>
                          </a:solidFill>
                          <a:latin typeface="Segoe UI Symbol" panose="020B0502040204020203" pitchFamily="34" charset="0"/>
                          <a:ea typeface="Segoe UI Symbol" panose="020B0502040204020203" pitchFamily="34" charset="0"/>
                          <a:cs typeface="Segoe UI" panose="020B0502040204020203" pitchFamily="34" charset="0"/>
                        </a:rPr>
                        <a:t></a:t>
                      </a:r>
                      <a:endParaRPr lang="hr-HR" sz="3000" dirty="0">
                        <a:latin typeface="Segoe UI Symbol" panose="020B0502040204020203" pitchFamily="34" charset="0"/>
                        <a:ea typeface="Segoe UI Symbol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169310" marR="169310" marT="68592" marB="68592"/>
                </a:tc>
              </a:tr>
              <a:tr h="370840">
                <a:tc>
                  <a:txBody>
                    <a:bodyPr/>
                    <a:lstStyle/>
                    <a:p>
                      <a:pPr marL="0" lvl="1" indent="0">
                        <a:buNone/>
                      </a:pPr>
                      <a:r>
                        <a:rPr lang="en-US" sz="2800" dirty="0" smtClean="0">
                          <a:solidFill>
                            <a:srgbClr val="009999"/>
                          </a:solidFill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Bird</a:t>
                      </a:r>
                      <a:r>
                        <a:rPr lang="en-US" sz="2800" dirty="0" smtClean="0">
                          <a:solidFill>
                            <a:schemeClr val="tx2"/>
                          </a:solidFill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 b = </a:t>
                      </a:r>
                      <a:r>
                        <a:rPr lang="en-US" sz="2800" dirty="0" smtClean="0">
                          <a:solidFill>
                            <a:srgbClr val="0000FF"/>
                          </a:solidFill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new</a:t>
                      </a:r>
                      <a:r>
                        <a:rPr lang="en-US" sz="2800" dirty="0" smtClean="0">
                          <a:solidFill>
                            <a:schemeClr val="tx2"/>
                          </a:solidFill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 </a:t>
                      </a:r>
                      <a:r>
                        <a:rPr lang="en-US" sz="2800" dirty="0" smtClean="0">
                          <a:solidFill>
                            <a:srgbClr val="009999"/>
                          </a:solidFill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Fish</a:t>
                      </a:r>
                      <a:r>
                        <a:rPr lang="en-US" sz="2800" dirty="0" smtClean="0">
                          <a:solidFill>
                            <a:schemeClr val="tx2"/>
                          </a:solidFill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();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hr-HR" sz="3000" dirty="0">
                        <a:latin typeface="Segoe UI Symbol" panose="020B0502040204020203" pitchFamily="34" charset="0"/>
                        <a:ea typeface="Segoe UI Symbol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169310" marR="169310" marT="68592" marB="68592"/>
                </a:tc>
              </a:tr>
              <a:tr h="370840">
                <a:tc>
                  <a:txBody>
                    <a:bodyPr/>
                    <a:lstStyle/>
                    <a:p>
                      <a:pPr marL="0" lvl="1" indent="0">
                        <a:buNone/>
                      </a:pPr>
                      <a:r>
                        <a:rPr lang="en-US" sz="2800" dirty="0" smtClean="0">
                          <a:solidFill>
                            <a:srgbClr val="009999"/>
                          </a:solidFill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Salmon</a:t>
                      </a:r>
                      <a:r>
                        <a:rPr lang="en-US" sz="2800" dirty="0" smtClean="0">
                          <a:solidFill>
                            <a:schemeClr val="tx2"/>
                          </a:solidFill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 s = </a:t>
                      </a:r>
                      <a:r>
                        <a:rPr lang="en-US" sz="2800" dirty="0" smtClean="0">
                          <a:solidFill>
                            <a:srgbClr val="0000FF"/>
                          </a:solidFill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new</a:t>
                      </a:r>
                      <a:r>
                        <a:rPr lang="en-US" sz="2800" dirty="0" smtClean="0">
                          <a:solidFill>
                            <a:schemeClr val="tx2"/>
                          </a:solidFill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 </a:t>
                      </a:r>
                      <a:r>
                        <a:rPr lang="en-US" sz="2800" dirty="0" smtClean="0">
                          <a:solidFill>
                            <a:srgbClr val="009999"/>
                          </a:solidFill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Mammal</a:t>
                      </a:r>
                      <a:r>
                        <a:rPr lang="en-US" sz="2800" dirty="0" smtClean="0">
                          <a:solidFill>
                            <a:schemeClr val="tx2"/>
                          </a:solidFill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();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hr-HR" sz="3000" dirty="0">
                        <a:latin typeface="Segoe UI Symbol" panose="020B0502040204020203" pitchFamily="34" charset="0"/>
                        <a:ea typeface="Segoe UI Symbol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169310" marR="169310" marT="68592" marB="68592"/>
                </a:tc>
              </a:tr>
              <a:tr h="370840">
                <a:tc>
                  <a:txBody>
                    <a:bodyPr/>
                    <a:lstStyle/>
                    <a:p>
                      <a:pPr marL="0" lvl="1" indent="0">
                        <a:buNone/>
                      </a:pPr>
                      <a:r>
                        <a:rPr lang="en-US" sz="2800" dirty="0" smtClean="0">
                          <a:solidFill>
                            <a:srgbClr val="009999"/>
                          </a:solidFill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Mammal</a:t>
                      </a:r>
                      <a:r>
                        <a:rPr lang="en-US" sz="2800" dirty="0" smtClean="0">
                          <a:solidFill>
                            <a:schemeClr val="tx2"/>
                          </a:solidFill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 m = </a:t>
                      </a:r>
                      <a:r>
                        <a:rPr lang="en-US" sz="2800" dirty="0" smtClean="0">
                          <a:solidFill>
                            <a:srgbClr val="0000FF"/>
                          </a:solidFill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new</a:t>
                      </a:r>
                      <a:r>
                        <a:rPr lang="en-US" sz="2800" dirty="0" smtClean="0">
                          <a:solidFill>
                            <a:schemeClr val="tx2"/>
                          </a:solidFill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 </a:t>
                      </a:r>
                      <a:r>
                        <a:rPr lang="en-US" sz="2800" dirty="0" smtClean="0">
                          <a:solidFill>
                            <a:srgbClr val="009999"/>
                          </a:solidFill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Dog</a:t>
                      </a:r>
                      <a:r>
                        <a:rPr lang="en-US" sz="2800" dirty="0" smtClean="0">
                          <a:solidFill>
                            <a:schemeClr val="tx2"/>
                          </a:solidFill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();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hr-HR" sz="3000" dirty="0">
                        <a:latin typeface="Segoe UI Symbol" panose="020B0502040204020203" pitchFamily="34" charset="0"/>
                        <a:ea typeface="Segoe UI Symbol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169310" marR="169310" marT="68592" marB="68592"/>
                </a:tc>
              </a:tr>
              <a:tr h="370840">
                <a:tc>
                  <a:txBody>
                    <a:bodyPr/>
                    <a:lstStyle/>
                    <a:p>
                      <a:pPr marL="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dirty="0" smtClean="0">
                          <a:solidFill>
                            <a:srgbClr val="009999"/>
                          </a:solidFill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Dog</a:t>
                      </a:r>
                      <a:r>
                        <a:rPr lang="en-US" sz="2800" dirty="0" smtClean="0">
                          <a:solidFill>
                            <a:schemeClr val="tx2"/>
                          </a:solidFill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 d = </a:t>
                      </a:r>
                      <a:r>
                        <a:rPr lang="en-US" sz="2800" dirty="0" smtClean="0">
                          <a:solidFill>
                            <a:srgbClr val="0000FF"/>
                          </a:solidFill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new</a:t>
                      </a:r>
                      <a:r>
                        <a:rPr lang="en-US" sz="2800" dirty="0" smtClean="0">
                          <a:solidFill>
                            <a:schemeClr val="tx2"/>
                          </a:solidFill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 </a:t>
                      </a:r>
                      <a:r>
                        <a:rPr lang="en-US" sz="2800" dirty="0" smtClean="0">
                          <a:solidFill>
                            <a:srgbClr val="009999"/>
                          </a:solidFill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Animal</a:t>
                      </a:r>
                      <a:r>
                        <a:rPr lang="en-US" sz="2800" dirty="0" smtClean="0">
                          <a:solidFill>
                            <a:schemeClr val="tx2"/>
                          </a:solidFill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();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hr-HR" sz="3000" dirty="0">
                        <a:latin typeface="Segoe UI Symbol" panose="020B0502040204020203" pitchFamily="34" charset="0"/>
                        <a:ea typeface="Segoe UI Symbol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169310" marR="169310" marT="68592" marB="68592"/>
                </a:tc>
              </a:tr>
            </a:tbl>
          </a:graphicData>
        </a:graphic>
      </p:graphicFrame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Quiz: Valid or Invalid?</a:t>
            </a:r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3408557364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65084003"/>
              </p:ext>
            </p:extLst>
          </p:nvPr>
        </p:nvGraphicFramePr>
        <p:xfrm>
          <a:off x="4140924" y="4380421"/>
          <a:ext cx="9999807" cy="40844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203475"/>
                <a:gridCol w="1796332"/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2800" dirty="0" smtClean="0"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Assignment</a:t>
                      </a:r>
                      <a:endParaRPr lang="hr-HR" sz="2800" dirty="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800" dirty="0" smtClean="0"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Valid</a:t>
                      </a:r>
                      <a:endParaRPr lang="hr-HR" sz="2800" dirty="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lvl="1" indent="0">
                        <a:buNone/>
                      </a:pPr>
                      <a:r>
                        <a:rPr lang="en-US" sz="2800" dirty="0" smtClean="0">
                          <a:solidFill>
                            <a:srgbClr val="009999"/>
                          </a:solidFill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Animal</a:t>
                      </a:r>
                      <a:r>
                        <a:rPr lang="en-US" sz="2800" dirty="0" smtClean="0">
                          <a:solidFill>
                            <a:schemeClr val="tx2"/>
                          </a:solidFill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 a = </a:t>
                      </a:r>
                      <a:r>
                        <a:rPr lang="en-US" sz="2800" dirty="0" smtClean="0">
                          <a:solidFill>
                            <a:srgbClr val="0000FF"/>
                          </a:solidFill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new</a:t>
                      </a:r>
                      <a:r>
                        <a:rPr lang="en-US" sz="2800" dirty="0" smtClean="0">
                          <a:solidFill>
                            <a:schemeClr val="tx2"/>
                          </a:solidFill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 </a:t>
                      </a:r>
                      <a:r>
                        <a:rPr lang="en-US" sz="2800" dirty="0" smtClean="0">
                          <a:solidFill>
                            <a:srgbClr val="009999"/>
                          </a:solidFill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Bird</a:t>
                      </a:r>
                      <a:r>
                        <a:rPr lang="en-US" sz="2800" dirty="0" smtClean="0">
                          <a:solidFill>
                            <a:schemeClr val="tx2"/>
                          </a:solidFill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();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hr-HR" sz="3000" dirty="0" smtClean="0">
                          <a:solidFill>
                            <a:srgbClr val="00B050"/>
                          </a:solidFill>
                          <a:latin typeface="Segoe UI Symbol" panose="020B0502040204020203" pitchFamily="34" charset="0"/>
                          <a:ea typeface="Segoe UI Symbol" panose="020B0502040204020203" pitchFamily="34" charset="0"/>
                          <a:cs typeface="Segoe UI" panose="020B0502040204020203" pitchFamily="34" charset="0"/>
                        </a:rPr>
                        <a:t></a:t>
                      </a:r>
                      <a:endParaRPr lang="hr-HR" sz="3000" dirty="0">
                        <a:latin typeface="Segoe UI Symbol" panose="020B0502040204020203" pitchFamily="34" charset="0"/>
                        <a:ea typeface="Segoe UI Symbol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169310" marR="169310" marT="68592" marB="68592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2800" dirty="0" smtClean="0">
                          <a:solidFill>
                            <a:srgbClr val="009999"/>
                          </a:solidFill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Bird</a:t>
                      </a:r>
                      <a:r>
                        <a:rPr lang="en-US" sz="2800" dirty="0" smtClean="0">
                          <a:solidFill>
                            <a:schemeClr val="tx2"/>
                          </a:solidFill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 b = </a:t>
                      </a:r>
                      <a:r>
                        <a:rPr lang="en-US" sz="2800" dirty="0" smtClean="0">
                          <a:solidFill>
                            <a:srgbClr val="0000FF"/>
                          </a:solidFill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new</a:t>
                      </a:r>
                      <a:r>
                        <a:rPr lang="en-US" sz="2800" dirty="0" smtClean="0">
                          <a:solidFill>
                            <a:schemeClr val="tx2"/>
                          </a:solidFill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 </a:t>
                      </a:r>
                      <a:r>
                        <a:rPr lang="en-US" sz="2800" dirty="0" smtClean="0">
                          <a:solidFill>
                            <a:srgbClr val="009999"/>
                          </a:solidFill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Eagle</a:t>
                      </a:r>
                      <a:r>
                        <a:rPr lang="en-US" sz="2800" dirty="0" smtClean="0">
                          <a:solidFill>
                            <a:schemeClr val="tx2"/>
                          </a:solidFill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();</a:t>
                      </a:r>
                      <a:endParaRPr lang="hr-HR" sz="2800" dirty="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hr-HR" sz="3000" dirty="0" smtClean="0">
                          <a:solidFill>
                            <a:srgbClr val="00B050"/>
                          </a:solidFill>
                          <a:latin typeface="Segoe UI Symbol" panose="020B0502040204020203" pitchFamily="34" charset="0"/>
                          <a:ea typeface="Segoe UI Symbol" panose="020B0502040204020203" pitchFamily="34" charset="0"/>
                          <a:cs typeface="Segoe UI" panose="020B0502040204020203" pitchFamily="34" charset="0"/>
                        </a:rPr>
                        <a:t></a:t>
                      </a:r>
                      <a:endParaRPr lang="hr-HR" sz="3000" dirty="0">
                        <a:latin typeface="Segoe UI Symbol" panose="020B0502040204020203" pitchFamily="34" charset="0"/>
                        <a:ea typeface="Segoe UI Symbol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169310" marR="169310" marT="68592" marB="68592"/>
                </a:tc>
              </a:tr>
              <a:tr h="370840">
                <a:tc>
                  <a:txBody>
                    <a:bodyPr/>
                    <a:lstStyle/>
                    <a:p>
                      <a:pPr marL="0" lvl="1" indent="0">
                        <a:buNone/>
                      </a:pPr>
                      <a:r>
                        <a:rPr lang="en-US" sz="2800" dirty="0" smtClean="0">
                          <a:solidFill>
                            <a:srgbClr val="009999"/>
                          </a:solidFill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Bird</a:t>
                      </a:r>
                      <a:r>
                        <a:rPr lang="en-US" sz="2800" dirty="0" smtClean="0">
                          <a:solidFill>
                            <a:schemeClr val="tx2"/>
                          </a:solidFill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 b = </a:t>
                      </a:r>
                      <a:r>
                        <a:rPr lang="en-US" sz="2800" dirty="0" smtClean="0">
                          <a:solidFill>
                            <a:srgbClr val="0000FF"/>
                          </a:solidFill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new</a:t>
                      </a:r>
                      <a:r>
                        <a:rPr lang="en-US" sz="2800" dirty="0" smtClean="0">
                          <a:solidFill>
                            <a:schemeClr val="tx2"/>
                          </a:solidFill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 </a:t>
                      </a:r>
                      <a:r>
                        <a:rPr lang="en-US" sz="2800" dirty="0" smtClean="0">
                          <a:solidFill>
                            <a:srgbClr val="009999"/>
                          </a:solidFill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Fish</a:t>
                      </a:r>
                      <a:r>
                        <a:rPr lang="en-US" sz="2800" dirty="0" smtClean="0">
                          <a:solidFill>
                            <a:schemeClr val="tx2"/>
                          </a:solidFill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();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hr-HR" sz="3000" dirty="0" smtClean="0">
                          <a:solidFill>
                            <a:srgbClr val="FF0000"/>
                          </a:solidFill>
                          <a:latin typeface="Segoe UI Symbol" panose="020B0502040204020203" pitchFamily="34" charset="0"/>
                          <a:ea typeface="Segoe UI Symbol" panose="020B0502040204020203" pitchFamily="34" charset="0"/>
                          <a:cs typeface="Segoe UI" panose="020B0502040204020203" pitchFamily="34" charset="0"/>
                        </a:rPr>
                        <a:t></a:t>
                      </a:r>
                      <a:endParaRPr lang="hr-HR" sz="3000" dirty="0">
                        <a:latin typeface="Segoe UI Symbol" panose="020B0502040204020203" pitchFamily="34" charset="0"/>
                        <a:ea typeface="Segoe UI Symbol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169310" marR="169310" marT="68592" marB="68592"/>
                </a:tc>
              </a:tr>
              <a:tr h="370840">
                <a:tc>
                  <a:txBody>
                    <a:bodyPr/>
                    <a:lstStyle/>
                    <a:p>
                      <a:pPr marL="0" lvl="1" indent="0">
                        <a:buNone/>
                      </a:pPr>
                      <a:r>
                        <a:rPr lang="en-US" sz="2800" dirty="0" smtClean="0">
                          <a:solidFill>
                            <a:srgbClr val="009999"/>
                          </a:solidFill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Salmon</a:t>
                      </a:r>
                      <a:r>
                        <a:rPr lang="en-US" sz="2800" dirty="0" smtClean="0">
                          <a:solidFill>
                            <a:schemeClr val="tx2"/>
                          </a:solidFill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 s = </a:t>
                      </a:r>
                      <a:r>
                        <a:rPr lang="en-US" sz="2800" dirty="0" smtClean="0">
                          <a:solidFill>
                            <a:srgbClr val="0000FF"/>
                          </a:solidFill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new</a:t>
                      </a:r>
                      <a:r>
                        <a:rPr lang="en-US" sz="2800" dirty="0" smtClean="0">
                          <a:solidFill>
                            <a:schemeClr val="tx2"/>
                          </a:solidFill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 </a:t>
                      </a:r>
                      <a:r>
                        <a:rPr lang="en-US" sz="2800" dirty="0" smtClean="0">
                          <a:solidFill>
                            <a:srgbClr val="009999"/>
                          </a:solidFill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Mammal</a:t>
                      </a:r>
                      <a:r>
                        <a:rPr lang="en-US" sz="2800" dirty="0" smtClean="0">
                          <a:solidFill>
                            <a:schemeClr val="tx2"/>
                          </a:solidFill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();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hr-HR" sz="3000" dirty="0">
                        <a:latin typeface="Segoe UI Symbol" panose="020B0502040204020203" pitchFamily="34" charset="0"/>
                        <a:ea typeface="Segoe UI Symbol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169310" marR="169310" marT="68592" marB="68592"/>
                </a:tc>
              </a:tr>
              <a:tr h="370840">
                <a:tc>
                  <a:txBody>
                    <a:bodyPr/>
                    <a:lstStyle/>
                    <a:p>
                      <a:pPr marL="0" lvl="1" indent="0">
                        <a:buNone/>
                      </a:pPr>
                      <a:r>
                        <a:rPr lang="en-US" sz="2800" dirty="0" smtClean="0">
                          <a:solidFill>
                            <a:srgbClr val="009999"/>
                          </a:solidFill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Mammal</a:t>
                      </a:r>
                      <a:r>
                        <a:rPr lang="en-US" sz="2800" dirty="0" smtClean="0">
                          <a:solidFill>
                            <a:schemeClr val="tx2"/>
                          </a:solidFill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 m = </a:t>
                      </a:r>
                      <a:r>
                        <a:rPr lang="en-US" sz="2800" dirty="0" smtClean="0">
                          <a:solidFill>
                            <a:srgbClr val="0000FF"/>
                          </a:solidFill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new</a:t>
                      </a:r>
                      <a:r>
                        <a:rPr lang="en-US" sz="2800" dirty="0" smtClean="0">
                          <a:solidFill>
                            <a:schemeClr val="tx2"/>
                          </a:solidFill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 </a:t>
                      </a:r>
                      <a:r>
                        <a:rPr lang="en-US" sz="2800" dirty="0" smtClean="0">
                          <a:solidFill>
                            <a:srgbClr val="009999"/>
                          </a:solidFill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Dog</a:t>
                      </a:r>
                      <a:r>
                        <a:rPr lang="en-US" sz="2800" dirty="0" smtClean="0">
                          <a:solidFill>
                            <a:schemeClr val="tx2"/>
                          </a:solidFill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();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hr-HR" sz="3000" dirty="0">
                        <a:latin typeface="Segoe UI Symbol" panose="020B0502040204020203" pitchFamily="34" charset="0"/>
                        <a:ea typeface="Segoe UI Symbol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169310" marR="169310" marT="68592" marB="68592"/>
                </a:tc>
              </a:tr>
              <a:tr h="370840">
                <a:tc>
                  <a:txBody>
                    <a:bodyPr/>
                    <a:lstStyle/>
                    <a:p>
                      <a:pPr marL="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dirty="0" smtClean="0">
                          <a:solidFill>
                            <a:srgbClr val="009999"/>
                          </a:solidFill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Dog</a:t>
                      </a:r>
                      <a:r>
                        <a:rPr lang="en-US" sz="2800" dirty="0" smtClean="0">
                          <a:solidFill>
                            <a:schemeClr val="tx2"/>
                          </a:solidFill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 d = </a:t>
                      </a:r>
                      <a:r>
                        <a:rPr lang="en-US" sz="2800" dirty="0" smtClean="0">
                          <a:solidFill>
                            <a:srgbClr val="0000FF"/>
                          </a:solidFill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new</a:t>
                      </a:r>
                      <a:r>
                        <a:rPr lang="en-US" sz="2800" dirty="0" smtClean="0">
                          <a:solidFill>
                            <a:schemeClr val="tx2"/>
                          </a:solidFill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 </a:t>
                      </a:r>
                      <a:r>
                        <a:rPr lang="en-US" sz="2800" dirty="0" smtClean="0">
                          <a:solidFill>
                            <a:srgbClr val="009999"/>
                          </a:solidFill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Animal</a:t>
                      </a:r>
                      <a:r>
                        <a:rPr lang="en-US" sz="2800" dirty="0" smtClean="0">
                          <a:solidFill>
                            <a:schemeClr val="tx2"/>
                          </a:solidFill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();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hr-HR" sz="3000" dirty="0">
                        <a:latin typeface="Segoe UI Symbol" panose="020B0502040204020203" pitchFamily="34" charset="0"/>
                        <a:ea typeface="Segoe UI Symbol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169310" marR="169310" marT="68592" marB="68592"/>
                </a:tc>
              </a:tr>
            </a:tbl>
          </a:graphicData>
        </a:graphic>
      </p:graphicFrame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Quiz: Valid or Invalid?</a:t>
            </a:r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176555086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94592211"/>
              </p:ext>
            </p:extLst>
          </p:nvPr>
        </p:nvGraphicFramePr>
        <p:xfrm>
          <a:off x="4140924" y="4380421"/>
          <a:ext cx="9999807" cy="40844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203475"/>
                <a:gridCol w="1796332"/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2800" dirty="0" smtClean="0"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Assignment</a:t>
                      </a:r>
                      <a:endParaRPr lang="hr-HR" sz="2800" dirty="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800" dirty="0" smtClean="0"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Valid</a:t>
                      </a:r>
                      <a:endParaRPr lang="hr-HR" sz="2800" dirty="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lvl="1" indent="0">
                        <a:buNone/>
                      </a:pPr>
                      <a:r>
                        <a:rPr lang="en-US" sz="2800" dirty="0" smtClean="0">
                          <a:solidFill>
                            <a:srgbClr val="009999"/>
                          </a:solidFill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Animal</a:t>
                      </a:r>
                      <a:r>
                        <a:rPr lang="en-US" sz="2800" dirty="0" smtClean="0">
                          <a:solidFill>
                            <a:schemeClr val="tx2"/>
                          </a:solidFill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 a = </a:t>
                      </a:r>
                      <a:r>
                        <a:rPr lang="en-US" sz="2800" dirty="0" smtClean="0">
                          <a:solidFill>
                            <a:srgbClr val="0000FF"/>
                          </a:solidFill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new</a:t>
                      </a:r>
                      <a:r>
                        <a:rPr lang="en-US" sz="2800" dirty="0" smtClean="0">
                          <a:solidFill>
                            <a:schemeClr val="tx2"/>
                          </a:solidFill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 </a:t>
                      </a:r>
                      <a:r>
                        <a:rPr lang="en-US" sz="2800" dirty="0" smtClean="0">
                          <a:solidFill>
                            <a:srgbClr val="009999"/>
                          </a:solidFill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Bird</a:t>
                      </a:r>
                      <a:r>
                        <a:rPr lang="en-US" sz="2800" dirty="0" smtClean="0">
                          <a:solidFill>
                            <a:schemeClr val="tx2"/>
                          </a:solidFill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();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hr-HR" sz="3000" dirty="0" smtClean="0">
                          <a:solidFill>
                            <a:srgbClr val="00B050"/>
                          </a:solidFill>
                          <a:latin typeface="Segoe UI Symbol" panose="020B0502040204020203" pitchFamily="34" charset="0"/>
                          <a:ea typeface="Segoe UI Symbol" panose="020B0502040204020203" pitchFamily="34" charset="0"/>
                          <a:cs typeface="Segoe UI" panose="020B0502040204020203" pitchFamily="34" charset="0"/>
                        </a:rPr>
                        <a:t></a:t>
                      </a:r>
                      <a:endParaRPr lang="hr-HR" sz="3000" dirty="0">
                        <a:latin typeface="Segoe UI Symbol" panose="020B0502040204020203" pitchFamily="34" charset="0"/>
                        <a:ea typeface="Segoe UI Symbol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169310" marR="169310" marT="68592" marB="68592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2800" dirty="0" smtClean="0">
                          <a:solidFill>
                            <a:srgbClr val="009999"/>
                          </a:solidFill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Bird</a:t>
                      </a:r>
                      <a:r>
                        <a:rPr lang="en-US" sz="2800" dirty="0" smtClean="0">
                          <a:solidFill>
                            <a:schemeClr val="tx2"/>
                          </a:solidFill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 b = </a:t>
                      </a:r>
                      <a:r>
                        <a:rPr lang="en-US" sz="2800" dirty="0" smtClean="0">
                          <a:solidFill>
                            <a:srgbClr val="0000FF"/>
                          </a:solidFill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new</a:t>
                      </a:r>
                      <a:r>
                        <a:rPr lang="en-US" sz="2800" dirty="0" smtClean="0">
                          <a:solidFill>
                            <a:schemeClr val="tx2"/>
                          </a:solidFill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 </a:t>
                      </a:r>
                      <a:r>
                        <a:rPr lang="en-US" sz="2800" dirty="0" smtClean="0">
                          <a:solidFill>
                            <a:srgbClr val="009999"/>
                          </a:solidFill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Eagle</a:t>
                      </a:r>
                      <a:r>
                        <a:rPr lang="en-US" sz="2800" dirty="0" smtClean="0">
                          <a:solidFill>
                            <a:schemeClr val="tx2"/>
                          </a:solidFill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();</a:t>
                      </a:r>
                      <a:endParaRPr lang="hr-HR" sz="2800" dirty="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hr-HR" sz="3000" dirty="0" smtClean="0">
                          <a:solidFill>
                            <a:srgbClr val="00B050"/>
                          </a:solidFill>
                          <a:latin typeface="Segoe UI Symbol" panose="020B0502040204020203" pitchFamily="34" charset="0"/>
                          <a:ea typeface="Segoe UI Symbol" panose="020B0502040204020203" pitchFamily="34" charset="0"/>
                          <a:cs typeface="Segoe UI" panose="020B0502040204020203" pitchFamily="34" charset="0"/>
                        </a:rPr>
                        <a:t></a:t>
                      </a:r>
                      <a:endParaRPr lang="hr-HR" sz="3000" dirty="0">
                        <a:latin typeface="Segoe UI Symbol" panose="020B0502040204020203" pitchFamily="34" charset="0"/>
                        <a:ea typeface="Segoe UI Symbol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169310" marR="169310" marT="68592" marB="68592"/>
                </a:tc>
              </a:tr>
              <a:tr h="370840">
                <a:tc>
                  <a:txBody>
                    <a:bodyPr/>
                    <a:lstStyle/>
                    <a:p>
                      <a:pPr marL="0" lvl="1" indent="0">
                        <a:buNone/>
                      </a:pPr>
                      <a:r>
                        <a:rPr lang="en-US" sz="2800" dirty="0" smtClean="0">
                          <a:solidFill>
                            <a:srgbClr val="009999"/>
                          </a:solidFill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Bird</a:t>
                      </a:r>
                      <a:r>
                        <a:rPr lang="en-US" sz="2800" dirty="0" smtClean="0">
                          <a:solidFill>
                            <a:schemeClr val="tx2"/>
                          </a:solidFill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 b = </a:t>
                      </a:r>
                      <a:r>
                        <a:rPr lang="en-US" sz="2800" dirty="0" smtClean="0">
                          <a:solidFill>
                            <a:srgbClr val="0000FF"/>
                          </a:solidFill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new</a:t>
                      </a:r>
                      <a:r>
                        <a:rPr lang="en-US" sz="2800" dirty="0" smtClean="0">
                          <a:solidFill>
                            <a:schemeClr val="tx2"/>
                          </a:solidFill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 </a:t>
                      </a:r>
                      <a:r>
                        <a:rPr lang="en-US" sz="2800" dirty="0" smtClean="0">
                          <a:solidFill>
                            <a:srgbClr val="009999"/>
                          </a:solidFill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Fish</a:t>
                      </a:r>
                      <a:r>
                        <a:rPr lang="en-US" sz="2800" dirty="0" smtClean="0">
                          <a:solidFill>
                            <a:schemeClr val="tx2"/>
                          </a:solidFill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();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hr-HR" sz="3000" dirty="0" smtClean="0">
                          <a:solidFill>
                            <a:srgbClr val="FF0000"/>
                          </a:solidFill>
                          <a:latin typeface="Segoe UI Symbol" panose="020B0502040204020203" pitchFamily="34" charset="0"/>
                          <a:ea typeface="Segoe UI Symbol" panose="020B0502040204020203" pitchFamily="34" charset="0"/>
                          <a:cs typeface="Segoe UI" panose="020B0502040204020203" pitchFamily="34" charset="0"/>
                        </a:rPr>
                        <a:t></a:t>
                      </a:r>
                      <a:endParaRPr lang="hr-HR" sz="3000" dirty="0">
                        <a:latin typeface="Segoe UI Symbol" panose="020B0502040204020203" pitchFamily="34" charset="0"/>
                        <a:ea typeface="Segoe UI Symbol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169310" marR="169310" marT="68592" marB="68592"/>
                </a:tc>
              </a:tr>
              <a:tr h="370840">
                <a:tc>
                  <a:txBody>
                    <a:bodyPr/>
                    <a:lstStyle/>
                    <a:p>
                      <a:pPr marL="0" lvl="1" indent="0">
                        <a:buNone/>
                      </a:pPr>
                      <a:r>
                        <a:rPr lang="en-US" sz="2800" dirty="0" smtClean="0">
                          <a:solidFill>
                            <a:srgbClr val="009999"/>
                          </a:solidFill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Salmon</a:t>
                      </a:r>
                      <a:r>
                        <a:rPr lang="en-US" sz="2800" dirty="0" smtClean="0">
                          <a:solidFill>
                            <a:schemeClr val="tx2"/>
                          </a:solidFill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 s = </a:t>
                      </a:r>
                      <a:r>
                        <a:rPr lang="en-US" sz="2800" dirty="0" smtClean="0">
                          <a:solidFill>
                            <a:srgbClr val="0000FF"/>
                          </a:solidFill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new</a:t>
                      </a:r>
                      <a:r>
                        <a:rPr lang="en-US" sz="2800" dirty="0" smtClean="0">
                          <a:solidFill>
                            <a:schemeClr val="tx2"/>
                          </a:solidFill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 </a:t>
                      </a:r>
                      <a:r>
                        <a:rPr lang="en-US" sz="2800" dirty="0" smtClean="0">
                          <a:solidFill>
                            <a:srgbClr val="009999"/>
                          </a:solidFill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Mammal</a:t>
                      </a:r>
                      <a:r>
                        <a:rPr lang="en-US" sz="2800" dirty="0" smtClean="0">
                          <a:solidFill>
                            <a:schemeClr val="tx2"/>
                          </a:solidFill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();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hr-HR" sz="3000" smtClean="0">
                          <a:solidFill>
                            <a:srgbClr val="FF0000"/>
                          </a:solidFill>
                          <a:latin typeface="Segoe UI Symbol" panose="020B0502040204020203" pitchFamily="34" charset="0"/>
                          <a:ea typeface="Segoe UI Symbol" panose="020B0502040204020203" pitchFamily="34" charset="0"/>
                          <a:cs typeface="Segoe UI" panose="020B0502040204020203" pitchFamily="34" charset="0"/>
                        </a:rPr>
                        <a:t></a:t>
                      </a:r>
                      <a:endParaRPr lang="hr-HR" sz="3000" dirty="0">
                        <a:latin typeface="Segoe UI Symbol" panose="020B0502040204020203" pitchFamily="34" charset="0"/>
                        <a:ea typeface="Segoe UI Symbol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169310" marR="169310" marT="68592" marB="68592"/>
                </a:tc>
              </a:tr>
              <a:tr h="370840">
                <a:tc>
                  <a:txBody>
                    <a:bodyPr/>
                    <a:lstStyle/>
                    <a:p>
                      <a:pPr marL="0" lvl="1" indent="0">
                        <a:buNone/>
                      </a:pPr>
                      <a:r>
                        <a:rPr lang="en-US" sz="2800" dirty="0" smtClean="0">
                          <a:solidFill>
                            <a:srgbClr val="009999"/>
                          </a:solidFill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Mammal</a:t>
                      </a:r>
                      <a:r>
                        <a:rPr lang="en-US" sz="2800" dirty="0" smtClean="0">
                          <a:solidFill>
                            <a:schemeClr val="tx2"/>
                          </a:solidFill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 m = </a:t>
                      </a:r>
                      <a:r>
                        <a:rPr lang="en-US" sz="2800" dirty="0" smtClean="0">
                          <a:solidFill>
                            <a:srgbClr val="0000FF"/>
                          </a:solidFill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new</a:t>
                      </a:r>
                      <a:r>
                        <a:rPr lang="en-US" sz="2800" dirty="0" smtClean="0">
                          <a:solidFill>
                            <a:schemeClr val="tx2"/>
                          </a:solidFill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 </a:t>
                      </a:r>
                      <a:r>
                        <a:rPr lang="en-US" sz="2800" dirty="0" smtClean="0">
                          <a:solidFill>
                            <a:srgbClr val="009999"/>
                          </a:solidFill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Dog</a:t>
                      </a:r>
                      <a:r>
                        <a:rPr lang="en-US" sz="2800" dirty="0" smtClean="0">
                          <a:solidFill>
                            <a:schemeClr val="tx2"/>
                          </a:solidFill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();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hr-HR" sz="3000" dirty="0">
                        <a:latin typeface="Segoe UI Symbol" panose="020B0502040204020203" pitchFamily="34" charset="0"/>
                        <a:ea typeface="Segoe UI Symbol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169310" marR="169310" marT="68592" marB="68592"/>
                </a:tc>
              </a:tr>
              <a:tr h="370840">
                <a:tc>
                  <a:txBody>
                    <a:bodyPr/>
                    <a:lstStyle/>
                    <a:p>
                      <a:pPr marL="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dirty="0" smtClean="0">
                          <a:solidFill>
                            <a:srgbClr val="009999"/>
                          </a:solidFill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Dog</a:t>
                      </a:r>
                      <a:r>
                        <a:rPr lang="en-US" sz="2800" dirty="0" smtClean="0">
                          <a:solidFill>
                            <a:schemeClr val="tx2"/>
                          </a:solidFill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 d = </a:t>
                      </a:r>
                      <a:r>
                        <a:rPr lang="en-US" sz="2800" dirty="0" smtClean="0">
                          <a:solidFill>
                            <a:srgbClr val="0000FF"/>
                          </a:solidFill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new</a:t>
                      </a:r>
                      <a:r>
                        <a:rPr lang="en-US" sz="2800" dirty="0" smtClean="0">
                          <a:solidFill>
                            <a:schemeClr val="tx2"/>
                          </a:solidFill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 </a:t>
                      </a:r>
                      <a:r>
                        <a:rPr lang="en-US" sz="2800" dirty="0" smtClean="0">
                          <a:solidFill>
                            <a:srgbClr val="009999"/>
                          </a:solidFill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Animal</a:t>
                      </a:r>
                      <a:r>
                        <a:rPr lang="en-US" sz="2800" dirty="0" smtClean="0">
                          <a:solidFill>
                            <a:schemeClr val="tx2"/>
                          </a:solidFill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();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hr-HR" sz="3000" dirty="0">
                        <a:latin typeface="Segoe UI Symbol" panose="020B0502040204020203" pitchFamily="34" charset="0"/>
                        <a:ea typeface="Segoe UI Symbol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169310" marR="169310" marT="68592" marB="68592"/>
                </a:tc>
              </a:tr>
            </a:tbl>
          </a:graphicData>
        </a:graphic>
      </p:graphicFrame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Quiz: Valid or Invalid?</a:t>
            </a:r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1070262524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57649619"/>
              </p:ext>
            </p:extLst>
          </p:nvPr>
        </p:nvGraphicFramePr>
        <p:xfrm>
          <a:off x="4140924" y="4380421"/>
          <a:ext cx="9999807" cy="40844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203475"/>
                <a:gridCol w="1796332"/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2800" dirty="0" smtClean="0"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Assignment</a:t>
                      </a:r>
                      <a:endParaRPr lang="hr-HR" sz="2800" dirty="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800" dirty="0" smtClean="0"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Valid</a:t>
                      </a:r>
                      <a:endParaRPr lang="hr-HR" sz="2800" dirty="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lvl="1" indent="0">
                        <a:buNone/>
                      </a:pPr>
                      <a:r>
                        <a:rPr lang="en-US" sz="2800" dirty="0" smtClean="0">
                          <a:solidFill>
                            <a:srgbClr val="009999"/>
                          </a:solidFill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Animal</a:t>
                      </a:r>
                      <a:r>
                        <a:rPr lang="en-US" sz="2800" dirty="0" smtClean="0">
                          <a:solidFill>
                            <a:schemeClr val="tx2"/>
                          </a:solidFill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 a = </a:t>
                      </a:r>
                      <a:r>
                        <a:rPr lang="en-US" sz="2800" dirty="0" smtClean="0">
                          <a:solidFill>
                            <a:srgbClr val="0000FF"/>
                          </a:solidFill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new</a:t>
                      </a:r>
                      <a:r>
                        <a:rPr lang="en-US" sz="2800" dirty="0" smtClean="0">
                          <a:solidFill>
                            <a:schemeClr val="tx2"/>
                          </a:solidFill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 </a:t>
                      </a:r>
                      <a:r>
                        <a:rPr lang="en-US" sz="2800" dirty="0" smtClean="0">
                          <a:solidFill>
                            <a:srgbClr val="009999"/>
                          </a:solidFill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Bird</a:t>
                      </a:r>
                      <a:r>
                        <a:rPr lang="en-US" sz="2800" dirty="0" smtClean="0">
                          <a:solidFill>
                            <a:schemeClr val="tx2"/>
                          </a:solidFill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();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hr-HR" sz="3000" dirty="0" smtClean="0">
                          <a:solidFill>
                            <a:srgbClr val="00B050"/>
                          </a:solidFill>
                          <a:latin typeface="Segoe UI Symbol" panose="020B0502040204020203" pitchFamily="34" charset="0"/>
                          <a:ea typeface="Segoe UI Symbol" panose="020B0502040204020203" pitchFamily="34" charset="0"/>
                          <a:cs typeface="Segoe UI" panose="020B0502040204020203" pitchFamily="34" charset="0"/>
                        </a:rPr>
                        <a:t></a:t>
                      </a:r>
                      <a:endParaRPr lang="hr-HR" sz="3000" dirty="0">
                        <a:latin typeface="Segoe UI Symbol" panose="020B0502040204020203" pitchFamily="34" charset="0"/>
                        <a:ea typeface="Segoe UI Symbol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169310" marR="169310" marT="68592" marB="68592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2800" dirty="0" smtClean="0">
                          <a:solidFill>
                            <a:srgbClr val="009999"/>
                          </a:solidFill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Bird</a:t>
                      </a:r>
                      <a:r>
                        <a:rPr lang="en-US" sz="2800" dirty="0" smtClean="0">
                          <a:solidFill>
                            <a:schemeClr val="tx2"/>
                          </a:solidFill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 b = </a:t>
                      </a:r>
                      <a:r>
                        <a:rPr lang="en-US" sz="2800" dirty="0" smtClean="0">
                          <a:solidFill>
                            <a:srgbClr val="0000FF"/>
                          </a:solidFill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new</a:t>
                      </a:r>
                      <a:r>
                        <a:rPr lang="en-US" sz="2800" dirty="0" smtClean="0">
                          <a:solidFill>
                            <a:schemeClr val="tx2"/>
                          </a:solidFill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 </a:t>
                      </a:r>
                      <a:r>
                        <a:rPr lang="en-US" sz="2800" dirty="0" smtClean="0">
                          <a:solidFill>
                            <a:srgbClr val="009999"/>
                          </a:solidFill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Eagle</a:t>
                      </a:r>
                      <a:r>
                        <a:rPr lang="en-US" sz="2800" dirty="0" smtClean="0">
                          <a:solidFill>
                            <a:schemeClr val="tx2"/>
                          </a:solidFill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();</a:t>
                      </a:r>
                      <a:endParaRPr lang="hr-HR" sz="2800" dirty="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hr-HR" sz="3000" dirty="0" smtClean="0">
                          <a:solidFill>
                            <a:srgbClr val="00B050"/>
                          </a:solidFill>
                          <a:latin typeface="Segoe UI Symbol" panose="020B0502040204020203" pitchFamily="34" charset="0"/>
                          <a:ea typeface="Segoe UI Symbol" panose="020B0502040204020203" pitchFamily="34" charset="0"/>
                          <a:cs typeface="Segoe UI" panose="020B0502040204020203" pitchFamily="34" charset="0"/>
                        </a:rPr>
                        <a:t></a:t>
                      </a:r>
                      <a:endParaRPr lang="hr-HR" sz="3000" dirty="0">
                        <a:latin typeface="Segoe UI Symbol" panose="020B0502040204020203" pitchFamily="34" charset="0"/>
                        <a:ea typeface="Segoe UI Symbol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169310" marR="169310" marT="68592" marB="68592"/>
                </a:tc>
              </a:tr>
              <a:tr h="370840">
                <a:tc>
                  <a:txBody>
                    <a:bodyPr/>
                    <a:lstStyle/>
                    <a:p>
                      <a:pPr marL="0" lvl="1" indent="0">
                        <a:buNone/>
                      </a:pPr>
                      <a:r>
                        <a:rPr lang="en-US" sz="2800" dirty="0" smtClean="0">
                          <a:solidFill>
                            <a:srgbClr val="009999"/>
                          </a:solidFill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Bird</a:t>
                      </a:r>
                      <a:r>
                        <a:rPr lang="en-US" sz="2800" dirty="0" smtClean="0">
                          <a:solidFill>
                            <a:schemeClr val="tx2"/>
                          </a:solidFill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 b = </a:t>
                      </a:r>
                      <a:r>
                        <a:rPr lang="en-US" sz="2800" dirty="0" smtClean="0">
                          <a:solidFill>
                            <a:srgbClr val="0000FF"/>
                          </a:solidFill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new</a:t>
                      </a:r>
                      <a:r>
                        <a:rPr lang="en-US" sz="2800" dirty="0" smtClean="0">
                          <a:solidFill>
                            <a:schemeClr val="tx2"/>
                          </a:solidFill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 </a:t>
                      </a:r>
                      <a:r>
                        <a:rPr lang="en-US" sz="2800" dirty="0" smtClean="0">
                          <a:solidFill>
                            <a:srgbClr val="009999"/>
                          </a:solidFill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Fish</a:t>
                      </a:r>
                      <a:r>
                        <a:rPr lang="en-US" sz="2800" dirty="0" smtClean="0">
                          <a:solidFill>
                            <a:schemeClr val="tx2"/>
                          </a:solidFill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();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hr-HR" sz="3000" dirty="0" smtClean="0">
                          <a:solidFill>
                            <a:srgbClr val="FF0000"/>
                          </a:solidFill>
                          <a:latin typeface="Segoe UI Symbol" panose="020B0502040204020203" pitchFamily="34" charset="0"/>
                          <a:ea typeface="Segoe UI Symbol" panose="020B0502040204020203" pitchFamily="34" charset="0"/>
                          <a:cs typeface="Segoe UI" panose="020B0502040204020203" pitchFamily="34" charset="0"/>
                        </a:rPr>
                        <a:t></a:t>
                      </a:r>
                      <a:endParaRPr lang="hr-HR" sz="3000" dirty="0">
                        <a:latin typeface="Segoe UI Symbol" panose="020B0502040204020203" pitchFamily="34" charset="0"/>
                        <a:ea typeface="Segoe UI Symbol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169310" marR="169310" marT="68592" marB="68592"/>
                </a:tc>
              </a:tr>
              <a:tr h="370840">
                <a:tc>
                  <a:txBody>
                    <a:bodyPr/>
                    <a:lstStyle/>
                    <a:p>
                      <a:pPr marL="0" lvl="1" indent="0">
                        <a:buNone/>
                      </a:pPr>
                      <a:r>
                        <a:rPr lang="en-US" sz="2800" dirty="0" smtClean="0">
                          <a:solidFill>
                            <a:srgbClr val="009999"/>
                          </a:solidFill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Salmon</a:t>
                      </a:r>
                      <a:r>
                        <a:rPr lang="en-US" sz="2800" dirty="0" smtClean="0">
                          <a:solidFill>
                            <a:schemeClr val="tx2"/>
                          </a:solidFill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 s = </a:t>
                      </a:r>
                      <a:r>
                        <a:rPr lang="en-US" sz="2800" dirty="0" smtClean="0">
                          <a:solidFill>
                            <a:srgbClr val="0000FF"/>
                          </a:solidFill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new</a:t>
                      </a:r>
                      <a:r>
                        <a:rPr lang="en-US" sz="2800" dirty="0" smtClean="0">
                          <a:solidFill>
                            <a:schemeClr val="tx2"/>
                          </a:solidFill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 </a:t>
                      </a:r>
                      <a:r>
                        <a:rPr lang="en-US" sz="2800" dirty="0" smtClean="0">
                          <a:solidFill>
                            <a:srgbClr val="009999"/>
                          </a:solidFill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Mammal</a:t>
                      </a:r>
                      <a:r>
                        <a:rPr lang="en-US" sz="2800" dirty="0" smtClean="0">
                          <a:solidFill>
                            <a:schemeClr val="tx2"/>
                          </a:solidFill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();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hr-HR" sz="3000" smtClean="0">
                          <a:solidFill>
                            <a:srgbClr val="FF0000"/>
                          </a:solidFill>
                          <a:latin typeface="Segoe UI Symbol" panose="020B0502040204020203" pitchFamily="34" charset="0"/>
                          <a:ea typeface="Segoe UI Symbol" panose="020B0502040204020203" pitchFamily="34" charset="0"/>
                          <a:cs typeface="Segoe UI" panose="020B0502040204020203" pitchFamily="34" charset="0"/>
                        </a:rPr>
                        <a:t></a:t>
                      </a:r>
                      <a:endParaRPr lang="hr-HR" sz="3000" dirty="0">
                        <a:latin typeface="Segoe UI Symbol" panose="020B0502040204020203" pitchFamily="34" charset="0"/>
                        <a:ea typeface="Segoe UI Symbol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169310" marR="169310" marT="68592" marB="68592"/>
                </a:tc>
              </a:tr>
              <a:tr h="370840">
                <a:tc>
                  <a:txBody>
                    <a:bodyPr/>
                    <a:lstStyle/>
                    <a:p>
                      <a:pPr marL="0" lvl="1" indent="0">
                        <a:buNone/>
                      </a:pPr>
                      <a:r>
                        <a:rPr lang="en-US" sz="2800" dirty="0" smtClean="0">
                          <a:solidFill>
                            <a:srgbClr val="009999"/>
                          </a:solidFill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Mammal</a:t>
                      </a:r>
                      <a:r>
                        <a:rPr lang="en-US" sz="2800" dirty="0" smtClean="0">
                          <a:solidFill>
                            <a:schemeClr val="tx2"/>
                          </a:solidFill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 m = </a:t>
                      </a:r>
                      <a:r>
                        <a:rPr lang="en-US" sz="2800" dirty="0" smtClean="0">
                          <a:solidFill>
                            <a:srgbClr val="0000FF"/>
                          </a:solidFill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new</a:t>
                      </a:r>
                      <a:r>
                        <a:rPr lang="en-US" sz="2800" dirty="0" smtClean="0">
                          <a:solidFill>
                            <a:schemeClr val="tx2"/>
                          </a:solidFill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 </a:t>
                      </a:r>
                      <a:r>
                        <a:rPr lang="en-US" sz="2800" dirty="0" smtClean="0">
                          <a:solidFill>
                            <a:srgbClr val="009999"/>
                          </a:solidFill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Dog</a:t>
                      </a:r>
                      <a:r>
                        <a:rPr lang="en-US" sz="2800" dirty="0" smtClean="0">
                          <a:solidFill>
                            <a:schemeClr val="tx2"/>
                          </a:solidFill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();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hr-HR" sz="3000" dirty="0" smtClean="0">
                          <a:solidFill>
                            <a:srgbClr val="00B050"/>
                          </a:solidFill>
                          <a:latin typeface="Segoe UI Symbol" panose="020B0502040204020203" pitchFamily="34" charset="0"/>
                          <a:ea typeface="Segoe UI Symbol" panose="020B0502040204020203" pitchFamily="34" charset="0"/>
                          <a:cs typeface="Segoe UI" panose="020B0502040204020203" pitchFamily="34" charset="0"/>
                        </a:rPr>
                        <a:t></a:t>
                      </a:r>
                      <a:endParaRPr lang="hr-HR" sz="3000" dirty="0">
                        <a:latin typeface="Segoe UI Symbol" panose="020B0502040204020203" pitchFamily="34" charset="0"/>
                        <a:ea typeface="Segoe UI Symbol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169310" marR="169310" marT="68592" marB="68592"/>
                </a:tc>
              </a:tr>
              <a:tr h="370840">
                <a:tc>
                  <a:txBody>
                    <a:bodyPr/>
                    <a:lstStyle/>
                    <a:p>
                      <a:pPr marL="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dirty="0" smtClean="0">
                          <a:solidFill>
                            <a:srgbClr val="009999"/>
                          </a:solidFill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Dog</a:t>
                      </a:r>
                      <a:r>
                        <a:rPr lang="en-US" sz="2800" dirty="0" smtClean="0">
                          <a:solidFill>
                            <a:schemeClr val="tx2"/>
                          </a:solidFill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 d = </a:t>
                      </a:r>
                      <a:r>
                        <a:rPr lang="en-US" sz="2800" dirty="0" smtClean="0">
                          <a:solidFill>
                            <a:srgbClr val="0000FF"/>
                          </a:solidFill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new</a:t>
                      </a:r>
                      <a:r>
                        <a:rPr lang="en-US" sz="2800" dirty="0" smtClean="0">
                          <a:solidFill>
                            <a:schemeClr val="tx2"/>
                          </a:solidFill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 </a:t>
                      </a:r>
                      <a:r>
                        <a:rPr lang="en-US" sz="2800" dirty="0" smtClean="0">
                          <a:solidFill>
                            <a:srgbClr val="009999"/>
                          </a:solidFill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Animal</a:t>
                      </a:r>
                      <a:r>
                        <a:rPr lang="en-US" sz="2800" dirty="0" smtClean="0">
                          <a:solidFill>
                            <a:schemeClr val="tx2"/>
                          </a:solidFill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();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hr-HR" sz="3000" dirty="0">
                        <a:latin typeface="Segoe UI Symbol" panose="020B0502040204020203" pitchFamily="34" charset="0"/>
                        <a:ea typeface="Segoe UI Symbol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169310" marR="169310" marT="68592" marB="68592"/>
                </a:tc>
              </a:tr>
            </a:tbl>
          </a:graphicData>
        </a:graphic>
      </p:graphicFrame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Quiz: Valid or Invalid?</a:t>
            </a:r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1850467280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367525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31708504"/>
              </p:ext>
            </p:extLst>
          </p:nvPr>
        </p:nvGraphicFramePr>
        <p:xfrm>
          <a:off x="4140924" y="4380421"/>
          <a:ext cx="9999807" cy="40844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203475"/>
                <a:gridCol w="1796332"/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2800" dirty="0" smtClean="0"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Assignment</a:t>
                      </a:r>
                      <a:endParaRPr lang="hr-HR" sz="2800" dirty="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800" dirty="0" smtClean="0"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Valid</a:t>
                      </a:r>
                      <a:endParaRPr lang="hr-HR" sz="2800" dirty="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lvl="1" indent="0">
                        <a:buNone/>
                      </a:pPr>
                      <a:r>
                        <a:rPr lang="en-US" sz="2800" dirty="0" smtClean="0">
                          <a:solidFill>
                            <a:srgbClr val="009999"/>
                          </a:solidFill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Animal</a:t>
                      </a:r>
                      <a:r>
                        <a:rPr lang="en-US" sz="2800" dirty="0" smtClean="0">
                          <a:solidFill>
                            <a:schemeClr val="tx2"/>
                          </a:solidFill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 a = </a:t>
                      </a:r>
                      <a:r>
                        <a:rPr lang="en-US" sz="2800" dirty="0" smtClean="0">
                          <a:solidFill>
                            <a:srgbClr val="0000FF"/>
                          </a:solidFill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new</a:t>
                      </a:r>
                      <a:r>
                        <a:rPr lang="en-US" sz="2800" dirty="0" smtClean="0">
                          <a:solidFill>
                            <a:schemeClr val="tx2"/>
                          </a:solidFill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 </a:t>
                      </a:r>
                      <a:r>
                        <a:rPr lang="en-US" sz="2800" dirty="0" smtClean="0">
                          <a:solidFill>
                            <a:srgbClr val="009999"/>
                          </a:solidFill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Bird</a:t>
                      </a:r>
                      <a:r>
                        <a:rPr lang="en-US" sz="2800" dirty="0" smtClean="0">
                          <a:solidFill>
                            <a:schemeClr val="tx2"/>
                          </a:solidFill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();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hr-HR" sz="3000" dirty="0" smtClean="0">
                          <a:solidFill>
                            <a:srgbClr val="00B050"/>
                          </a:solidFill>
                          <a:latin typeface="Segoe UI Symbol" panose="020B0502040204020203" pitchFamily="34" charset="0"/>
                          <a:ea typeface="Segoe UI Symbol" panose="020B0502040204020203" pitchFamily="34" charset="0"/>
                          <a:cs typeface="Segoe UI" panose="020B0502040204020203" pitchFamily="34" charset="0"/>
                        </a:rPr>
                        <a:t></a:t>
                      </a:r>
                      <a:endParaRPr lang="hr-HR" sz="3000" dirty="0">
                        <a:latin typeface="Segoe UI Symbol" panose="020B0502040204020203" pitchFamily="34" charset="0"/>
                        <a:ea typeface="Segoe UI Symbol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169310" marR="169310" marT="68592" marB="68592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2800" dirty="0" smtClean="0">
                          <a:solidFill>
                            <a:srgbClr val="009999"/>
                          </a:solidFill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Bird</a:t>
                      </a:r>
                      <a:r>
                        <a:rPr lang="en-US" sz="2800" dirty="0" smtClean="0">
                          <a:solidFill>
                            <a:schemeClr val="tx2"/>
                          </a:solidFill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 b = </a:t>
                      </a:r>
                      <a:r>
                        <a:rPr lang="en-US" sz="2800" dirty="0" smtClean="0">
                          <a:solidFill>
                            <a:srgbClr val="0000FF"/>
                          </a:solidFill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new</a:t>
                      </a:r>
                      <a:r>
                        <a:rPr lang="en-US" sz="2800" dirty="0" smtClean="0">
                          <a:solidFill>
                            <a:schemeClr val="tx2"/>
                          </a:solidFill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 </a:t>
                      </a:r>
                      <a:r>
                        <a:rPr lang="en-US" sz="2800" dirty="0" smtClean="0">
                          <a:solidFill>
                            <a:srgbClr val="009999"/>
                          </a:solidFill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Eagle</a:t>
                      </a:r>
                      <a:r>
                        <a:rPr lang="en-US" sz="2800" dirty="0" smtClean="0">
                          <a:solidFill>
                            <a:schemeClr val="tx2"/>
                          </a:solidFill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();</a:t>
                      </a:r>
                      <a:endParaRPr lang="hr-HR" sz="2800" dirty="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hr-HR" sz="3000" dirty="0" smtClean="0">
                          <a:solidFill>
                            <a:srgbClr val="00B050"/>
                          </a:solidFill>
                          <a:latin typeface="Segoe UI Symbol" panose="020B0502040204020203" pitchFamily="34" charset="0"/>
                          <a:ea typeface="Segoe UI Symbol" panose="020B0502040204020203" pitchFamily="34" charset="0"/>
                          <a:cs typeface="Segoe UI" panose="020B0502040204020203" pitchFamily="34" charset="0"/>
                        </a:rPr>
                        <a:t></a:t>
                      </a:r>
                      <a:endParaRPr lang="hr-HR" sz="3000" dirty="0">
                        <a:latin typeface="Segoe UI Symbol" panose="020B0502040204020203" pitchFamily="34" charset="0"/>
                        <a:ea typeface="Segoe UI Symbol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169310" marR="169310" marT="68592" marB="68592"/>
                </a:tc>
              </a:tr>
              <a:tr h="370840">
                <a:tc>
                  <a:txBody>
                    <a:bodyPr/>
                    <a:lstStyle/>
                    <a:p>
                      <a:pPr marL="0" lvl="1" indent="0">
                        <a:buNone/>
                      </a:pPr>
                      <a:r>
                        <a:rPr lang="en-US" sz="2800" dirty="0" smtClean="0">
                          <a:solidFill>
                            <a:srgbClr val="009999"/>
                          </a:solidFill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Bird</a:t>
                      </a:r>
                      <a:r>
                        <a:rPr lang="en-US" sz="2800" dirty="0" smtClean="0">
                          <a:solidFill>
                            <a:schemeClr val="tx2"/>
                          </a:solidFill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 b = </a:t>
                      </a:r>
                      <a:r>
                        <a:rPr lang="en-US" sz="2800" dirty="0" smtClean="0">
                          <a:solidFill>
                            <a:srgbClr val="0000FF"/>
                          </a:solidFill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new</a:t>
                      </a:r>
                      <a:r>
                        <a:rPr lang="en-US" sz="2800" dirty="0" smtClean="0">
                          <a:solidFill>
                            <a:schemeClr val="tx2"/>
                          </a:solidFill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 </a:t>
                      </a:r>
                      <a:r>
                        <a:rPr lang="en-US" sz="2800" dirty="0" smtClean="0">
                          <a:solidFill>
                            <a:srgbClr val="009999"/>
                          </a:solidFill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Fish</a:t>
                      </a:r>
                      <a:r>
                        <a:rPr lang="en-US" sz="2800" dirty="0" smtClean="0">
                          <a:solidFill>
                            <a:schemeClr val="tx2"/>
                          </a:solidFill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();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hr-HR" sz="3000" dirty="0" smtClean="0">
                          <a:solidFill>
                            <a:srgbClr val="FF0000"/>
                          </a:solidFill>
                          <a:latin typeface="Segoe UI Symbol" panose="020B0502040204020203" pitchFamily="34" charset="0"/>
                          <a:ea typeface="Segoe UI Symbol" panose="020B0502040204020203" pitchFamily="34" charset="0"/>
                          <a:cs typeface="Segoe UI" panose="020B0502040204020203" pitchFamily="34" charset="0"/>
                        </a:rPr>
                        <a:t></a:t>
                      </a:r>
                      <a:endParaRPr lang="hr-HR" sz="3000" dirty="0">
                        <a:latin typeface="Segoe UI Symbol" panose="020B0502040204020203" pitchFamily="34" charset="0"/>
                        <a:ea typeface="Segoe UI Symbol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169310" marR="169310" marT="68592" marB="68592"/>
                </a:tc>
              </a:tr>
              <a:tr h="370840">
                <a:tc>
                  <a:txBody>
                    <a:bodyPr/>
                    <a:lstStyle/>
                    <a:p>
                      <a:pPr marL="0" lvl="1" indent="0">
                        <a:buNone/>
                      </a:pPr>
                      <a:r>
                        <a:rPr lang="en-US" sz="2800" dirty="0" smtClean="0">
                          <a:solidFill>
                            <a:srgbClr val="009999"/>
                          </a:solidFill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Salmon</a:t>
                      </a:r>
                      <a:r>
                        <a:rPr lang="en-US" sz="2800" dirty="0" smtClean="0">
                          <a:solidFill>
                            <a:schemeClr val="tx2"/>
                          </a:solidFill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 s = </a:t>
                      </a:r>
                      <a:r>
                        <a:rPr lang="en-US" sz="2800" dirty="0" smtClean="0">
                          <a:solidFill>
                            <a:srgbClr val="0000FF"/>
                          </a:solidFill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new</a:t>
                      </a:r>
                      <a:r>
                        <a:rPr lang="en-US" sz="2800" dirty="0" smtClean="0">
                          <a:solidFill>
                            <a:schemeClr val="tx2"/>
                          </a:solidFill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 </a:t>
                      </a:r>
                      <a:r>
                        <a:rPr lang="en-US" sz="2800" dirty="0" smtClean="0">
                          <a:solidFill>
                            <a:srgbClr val="009999"/>
                          </a:solidFill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Mammal</a:t>
                      </a:r>
                      <a:r>
                        <a:rPr lang="en-US" sz="2800" dirty="0" smtClean="0">
                          <a:solidFill>
                            <a:schemeClr val="tx2"/>
                          </a:solidFill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();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hr-HR" sz="3000" smtClean="0">
                          <a:solidFill>
                            <a:srgbClr val="FF0000"/>
                          </a:solidFill>
                          <a:latin typeface="Segoe UI Symbol" panose="020B0502040204020203" pitchFamily="34" charset="0"/>
                          <a:ea typeface="Segoe UI Symbol" panose="020B0502040204020203" pitchFamily="34" charset="0"/>
                          <a:cs typeface="Segoe UI" panose="020B0502040204020203" pitchFamily="34" charset="0"/>
                        </a:rPr>
                        <a:t></a:t>
                      </a:r>
                      <a:endParaRPr lang="hr-HR" sz="3000" dirty="0">
                        <a:latin typeface="Segoe UI Symbol" panose="020B0502040204020203" pitchFamily="34" charset="0"/>
                        <a:ea typeface="Segoe UI Symbol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169310" marR="169310" marT="68592" marB="68592"/>
                </a:tc>
              </a:tr>
              <a:tr h="370840">
                <a:tc>
                  <a:txBody>
                    <a:bodyPr/>
                    <a:lstStyle/>
                    <a:p>
                      <a:pPr marL="0" lvl="1" indent="0">
                        <a:buNone/>
                      </a:pPr>
                      <a:r>
                        <a:rPr lang="en-US" sz="2800" dirty="0" smtClean="0">
                          <a:solidFill>
                            <a:srgbClr val="009999"/>
                          </a:solidFill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Mammal</a:t>
                      </a:r>
                      <a:r>
                        <a:rPr lang="en-US" sz="2800" dirty="0" smtClean="0">
                          <a:solidFill>
                            <a:schemeClr val="tx2"/>
                          </a:solidFill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 m = </a:t>
                      </a:r>
                      <a:r>
                        <a:rPr lang="en-US" sz="2800" dirty="0" smtClean="0">
                          <a:solidFill>
                            <a:srgbClr val="0000FF"/>
                          </a:solidFill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new</a:t>
                      </a:r>
                      <a:r>
                        <a:rPr lang="en-US" sz="2800" dirty="0" smtClean="0">
                          <a:solidFill>
                            <a:schemeClr val="tx2"/>
                          </a:solidFill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 </a:t>
                      </a:r>
                      <a:r>
                        <a:rPr lang="en-US" sz="2800" dirty="0" smtClean="0">
                          <a:solidFill>
                            <a:srgbClr val="009999"/>
                          </a:solidFill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Dog</a:t>
                      </a:r>
                      <a:r>
                        <a:rPr lang="en-US" sz="2800" dirty="0" smtClean="0">
                          <a:solidFill>
                            <a:schemeClr val="tx2"/>
                          </a:solidFill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();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hr-HR" sz="3000" dirty="0" smtClean="0">
                          <a:solidFill>
                            <a:srgbClr val="00B050"/>
                          </a:solidFill>
                          <a:latin typeface="Segoe UI Symbol" panose="020B0502040204020203" pitchFamily="34" charset="0"/>
                          <a:ea typeface="Segoe UI Symbol" panose="020B0502040204020203" pitchFamily="34" charset="0"/>
                          <a:cs typeface="Segoe UI" panose="020B0502040204020203" pitchFamily="34" charset="0"/>
                        </a:rPr>
                        <a:t></a:t>
                      </a:r>
                      <a:endParaRPr lang="hr-HR" sz="3000" dirty="0">
                        <a:latin typeface="Segoe UI Symbol" panose="020B0502040204020203" pitchFamily="34" charset="0"/>
                        <a:ea typeface="Segoe UI Symbol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169310" marR="169310" marT="68592" marB="68592"/>
                </a:tc>
              </a:tr>
              <a:tr h="370840">
                <a:tc>
                  <a:txBody>
                    <a:bodyPr/>
                    <a:lstStyle/>
                    <a:p>
                      <a:pPr marL="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dirty="0" smtClean="0">
                          <a:solidFill>
                            <a:srgbClr val="009999"/>
                          </a:solidFill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Dog</a:t>
                      </a:r>
                      <a:r>
                        <a:rPr lang="en-US" sz="2800" dirty="0" smtClean="0">
                          <a:solidFill>
                            <a:schemeClr val="tx2"/>
                          </a:solidFill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 d = </a:t>
                      </a:r>
                      <a:r>
                        <a:rPr lang="en-US" sz="2800" dirty="0" smtClean="0">
                          <a:solidFill>
                            <a:srgbClr val="0000FF"/>
                          </a:solidFill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new</a:t>
                      </a:r>
                      <a:r>
                        <a:rPr lang="en-US" sz="2800" dirty="0" smtClean="0">
                          <a:solidFill>
                            <a:schemeClr val="tx2"/>
                          </a:solidFill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 </a:t>
                      </a:r>
                      <a:r>
                        <a:rPr lang="en-US" sz="2800" dirty="0" smtClean="0">
                          <a:solidFill>
                            <a:srgbClr val="009999"/>
                          </a:solidFill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Animal</a:t>
                      </a:r>
                      <a:r>
                        <a:rPr lang="en-US" sz="2800" dirty="0" smtClean="0">
                          <a:solidFill>
                            <a:schemeClr val="tx2"/>
                          </a:solidFill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();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hr-HR" sz="3000" dirty="0" smtClean="0">
                          <a:solidFill>
                            <a:srgbClr val="FF0000"/>
                          </a:solidFill>
                          <a:latin typeface="Segoe UI Symbol" panose="020B0502040204020203" pitchFamily="34" charset="0"/>
                          <a:ea typeface="Segoe UI Symbol" panose="020B0502040204020203" pitchFamily="34" charset="0"/>
                          <a:cs typeface="Segoe UI" panose="020B0502040204020203" pitchFamily="34" charset="0"/>
                        </a:rPr>
                        <a:t></a:t>
                      </a:r>
                      <a:endParaRPr lang="hr-HR" sz="3000" dirty="0">
                        <a:latin typeface="Segoe UI Symbol" panose="020B0502040204020203" pitchFamily="34" charset="0"/>
                        <a:ea typeface="Segoe UI Symbol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169310" marR="169310" marT="68592" marB="68592"/>
                </a:tc>
              </a:tr>
            </a:tbl>
          </a:graphicData>
        </a:graphic>
      </p:graphicFrame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Quiz: Valid or Invalid?</a:t>
            </a:r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2685553576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Polymorphism in Action</a:t>
            </a:r>
            <a:endParaRPr lang="hr-HR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/>
          </p:nvPr>
        </p:nvGraphicFramePr>
        <p:xfrm>
          <a:off x="608776" y="3726596"/>
          <a:ext cx="17068860" cy="442777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Content Placeholder 2"/>
          <p:cNvSpPr txBox="1">
            <a:spLocks/>
          </p:cNvSpPr>
          <p:nvPr/>
        </p:nvSpPr>
        <p:spPr>
          <a:xfrm>
            <a:off x="1676255" y="8684177"/>
            <a:ext cx="15238677" cy="2819145"/>
          </a:xfrm>
          <a:prstGeom prst="rect">
            <a:avLst/>
          </a:prstGeom>
        </p:spPr>
        <p:txBody>
          <a:bodyPr vert="horz" lIns="182880" tIns="91439" rIns="182880" bIns="91439" rtlCol="0">
            <a:noAutofit/>
          </a:bodyPr>
          <a:lstStyle>
            <a:lvl1pPr marL="304747" indent="-304747" algn="l" defTabSz="1218987" rtl="0" eaLnBrk="1" latinLnBrk="0" hangingPunct="1">
              <a:lnSpc>
                <a:spcPct val="95000"/>
              </a:lnSpc>
              <a:spcBef>
                <a:spcPts val="1866"/>
              </a:spcBef>
              <a:buSzPct val="100000"/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1pPr>
            <a:lvl2pPr marL="731392" indent="-304747" algn="l" defTabSz="1218987" rtl="0" eaLnBrk="1" latinLnBrk="0" hangingPunct="1">
              <a:lnSpc>
                <a:spcPct val="95000"/>
              </a:lnSpc>
              <a:spcBef>
                <a:spcPts val="1066"/>
              </a:spcBef>
              <a:buSzPct val="100000"/>
              <a:buFont typeface="Century Gothic" pitchFamily="34" charset="0"/>
              <a:buChar char="–"/>
              <a:defRPr sz="2000" kern="1200">
                <a:solidFill>
                  <a:schemeClr val="tx1"/>
                </a:soli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1158037" indent="-304747" algn="l" defTabSz="1218987" rtl="0" eaLnBrk="1" latinLnBrk="0" hangingPunct="1">
              <a:lnSpc>
                <a:spcPct val="95000"/>
              </a:lnSpc>
              <a:spcBef>
                <a:spcPts val="1066"/>
              </a:spcBef>
              <a:buSzPct val="100000"/>
              <a:buFont typeface="Century Gothic" pitchFamily="34" charset="0"/>
              <a:buChar char="–"/>
              <a:defRPr sz="1800" kern="1200">
                <a:solidFill>
                  <a:schemeClr val="tx1"/>
                </a:soli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1584683" indent="-304747" algn="l" defTabSz="1218987" rtl="0" eaLnBrk="1" latinLnBrk="0" hangingPunct="1">
              <a:lnSpc>
                <a:spcPct val="95000"/>
              </a:lnSpc>
              <a:spcBef>
                <a:spcPts val="1066"/>
              </a:spcBef>
              <a:buSzPct val="100000"/>
              <a:buFont typeface="Century Gothic" pitchFamily="34" charset="0"/>
              <a:buChar char="–"/>
              <a:defRPr sz="1800" kern="1200">
                <a:solidFill>
                  <a:schemeClr val="tx1"/>
                </a:soli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2011328" indent="-304747" algn="l" defTabSz="1218987" rtl="0" eaLnBrk="1" latinLnBrk="0" hangingPunct="1">
              <a:lnSpc>
                <a:spcPct val="95000"/>
              </a:lnSpc>
              <a:spcBef>
                <a:spcPts val="1066"/>
              </a:spcBef>
              <a:buSzPct val="100000"/>
              <a:buFont typeface="Century Gothic" pitchFamily="34" charset="0"/>
              <a:buChar char="–"/>
              <a:defRPr sz="1800" kern="1200">
                <a:solidFill>
                  <a:schemeClr val="tx1"/>
                </a:soli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  <a:lvl6pPr marL="2437973" indent="-304747" algn="l" defTabSz="1218987" rtl="0" eaLnBrk="1" latinLnBrk="0" hangingPunct="1">
              <a:lnSpc>
                <a:spcPct val="95000"/>
              </a:lnSpc>
              <a:spcBef>
                <a:spcPts val="1066"/>
              </a:spcBef>
              <a:buSzPct val="90000"/>
              <a:buFont typeface="Century Gothic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864619" indent="-304747" algn="l" defTabSz="1218987" rtl="0" eaLnBrk="1" latinLnBrk="0" hangingPunct="1">
              <a:lnSpc>
                <a:spcPct val="95000"/>
              </a:lnSpc>
              <a:spcBef>
                <a:spcPts val="1066"/>
              </a:spcBef>
              <a:buSzPct val="90000"/>
              <a:buFont typeface="Century Gothic" pitchFamily="34" charset="0"/>
              <a:buChar char="–"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91264" indent="-304747" algn="l" defTabSz="1218987" rtl="0" eaLnBrk="1" latinLnBrk="0" hangingPunct="1">
              <a:lnSpc>
                <a:spcPct val="95000"/>
              </a:lnSpc>
              <a:spcBef>
                <a:spcPts val="1066"/>
              </a:spcBef>
              <a:buSzPct val="90000"/>
              <a:buFont typeface="Century Gothic" pitchFamily="34" charset="0"/>
              <a:buChar char="–"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778859" indent="-304747" algn="l" defTabSz="1218987" rtl="0" eaLnBrk="1" latinLnBrk="0" hangingPunct="1">
              <a:lnSpc>
                <a:spcPct val="95000"/>
              </a:lnSpc>
              <a:spcBef>
                <a:spcPts val="1066"/>
              </a:spcBef>
              <a:buSzPct val="90000"/>
              <a:buFont typeface="Century Gothic" pitchFamily="34" charset="0"/>
              <a:buChar char="–"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601" dirty="0"/>
              <a:t>A method </a:t>
            </a:r>
            <a:r>
              <a:rPr lang="en-US" sz="3601" i="1" dirty="0"/>
              <a:t>Register </a:t>
            </a:r>
            <a:r>
              <a:rPr lang="en-US" sz="3601" dirty="0"/>
              <a:t>accepts a parameter of type </a:t>
            </a:r>
            <a:r>
              <a:rPr lang="en-US" sz="3601" i="1" dirty="0"/>
              <a:t>Vehicle</a:t>
            </a:r>
            <a:endParaRPr lang="en-US" sz="3601" dirty="0"/>
          </a:p>
          <a:p>
            <a:pPr lvl="1"/>
            <a:r>
              <a:rPr lang="en-US" sz="2701" dirty="0"/>
              <a:t>It doesn’t care which exact type of vehicle it is</a:t>
            </a:r>
          </a:p>
          <a:p>
            <a:pPr lvl="1"/>
            <a:r>
              <a:rPr lang="en-US" sz="2701" dirty="0"/>
              <a:t>It can work with any type of vehicle (It will accept </a:t>
            </a:r>
            <a:r>
              <a:rPr lang="en-US" sz="2701" i="1" dirty="0"/>
              <a:t>Vehicle</a:t>
            </a:r>
            <a:r>
              <a:rPr lang="en-US" sz="2701" dirty="0"/>
              <a:t> and all of its descendants)</a:t>
            </a:r>
          </a:p>
          <a:p>
            <a:pPr lvl="1"/>
            <a:r>
              <a:rPr lang="en-US" sz="2701" dirty="0"/>
              <a:t>It does not accept </a:t>
            </a:r>
            <a:r>
              <a:rPr lang="en-US" sz="2701" i="1" dirty="0"/>
              <a:t>Animal</a:t>
            </a:r>
            <a:r>
              <a:rPr lang="en-US" sz="2701" dirty="0"/>
              <a:t> or any of its descendants</a:t>
            </a:r>
          </a:p>
        </p:txBody>
      </p:sp>
    </p:spTree>
    <p:extLst>
      <p:ext uri="{BB962C8B-B14F-4D97-AF65-F5344CB8AC3E}">
        <p14:creationId xmlns:p14="http://schemas.microsoft.com/office/powerpoint/2010/main" val="34239729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Benefits of Polymorphism</a:t>
            </a:r>
            <a:endParaRPr lang="hr-H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Flexible code</a:t>
            </a:r>
          </a:p>
          <a:p>
            <a:r>
              <a:rPr lang="en-US" dirty="0" smtClean="0"/>
              <a:t>Reusable code</a:t>
            </a:r>
          </a:p>
          <a:p>
            <a:r>
              <a:rPr lang="en-US" dirty="0" smtClean="0"/>
              <a:t>Reduces work</a:t>
            </a:r>
          </a:p>
          <a:p>
            <a:r>
              <a:rPr lang="en-US" dirty="0" smtClean="0"/>
              <a:t>Better maintainability</a:t>
            </a:r>
          </a:p>
          <a:p>
            <a:r>
              <a:rPr lang="en-US" dirty="0" smtClean="0"/>
              <a:t>Better extensibility</a:t>
            </a:r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15174277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System.Object.GetType</a:t>
            </a:r>
            <a:r>
              <a:rPr lang="en-US" dirty="0" smtClean="0"/>
              <a:t> method</a:t>
            </a:r>
            <a:endParaRPr lang="hr-H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Returns a runtime type of an instance</a:t>
            </a:r>
          </a:p>
          <a:p>
            <a:r>
              <a:rPr lang="en-US" dirty="0" smtClean="0"/>
              <a:t>It can only be called on an instance, not on a class</a:t>
            </a:r>
          </a:p>
          <a:p>
            <a:r>
              <a:rPr lang="en-US" dirty="0" smtClean="0"/>
              <a:t>In polymorphism scenarios (declared type is not equal to the runtime type) it re</a:t>
            </a:r>
          </a:p>
          <a:p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5763319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Practice 1.6</a:t>
            </a:r>
            <a:endParaRPr lang="hr-H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>
                <a:latin typeface="Consolas" panose="020B0609020204030204" pitchFamily="49" charset="0"/>
                <a:cs typeface="Consolas" panose="020B0609020204030204" pitchFamily="49" charset="0"/>
              </a:rPr>
              <a:t>GetType</a:t>
            </a:r>
            <a:r>
              <a:rPr lang="en-US" dirty="0" smtClean="0"/>
              <a:t> vs. </a:t>
            </a:r>
            <a:r>
              <a:rPr lang="en-US" dirty="0" smtClean="0">
                <a:latin typeface="Consolas" panose="020B0609020204030204" pitchFamily="49" charset="0"/>
                <a:cs typeface="Consolas" panose="020B0609020204030204" pitchFamily="49" charset="0"/>
              </a:rPr>
              <a:t>GETDOTNETTYPE: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 smtClean="0"/>
              <a:t>Declare variables of types </a:t>
            </a:r>
            <a:r>
              <a:rPr lang="en-US" dirty="0" err="1" smtClean="0"/>
              <a:t>System.Object</a:t>
            </a:r>
            <a:r>
              <a:rPr lang="en-US" dirty="0" smtClean="0"/>
              <a:t>, </a:t>
            </a:r>
            <a:r>
              <a:rPr lang="en-US" dirty="0" err="1" smtClean="0"/>
              <a:t>System.IO.Stream</a:t>
            </a:r>
            <a:r>
              <a:rPr lang="en-US" dirty="0" smtClean="0"/>
              <a:t> and </a:t>
            </a:r>
            <a:r>
              <a:rPr lang="en-US" dirty="0" err="1" smtClean="0"/>
              <a:t>System.IO.MemoryStream</a:t>
            </a:r>
            <a:endParaRPr lang="en-US" dirty="0" smtClean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 smtClean="0"/>
              <a:t>Construct an instance of </a:t>
            </a:r>
            <a:r>
              <a:rPr lang="en-US" dirty="0" err="1" smtClean="0"/>
              <a:t>System.IO.MemoryStream</a:t>
            </a:r>
            <a:r>
              <a:rPr lang="en-US" dirty="0" smtClean="0"/>
              <a:t> and assign it to the </a:t>
            </a:r>
            <a:r>
              <a:rPr lang="en-US" dirty="0" err="1" smtClean="0"/>
              <a:t>System.IO.MemoryStream</a:t>
            </a:r>
            <a:r>
              <a:rPr lang="en-US" dirty="0" smtClean="0"/>
              <a:t> variable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 smtClean="0"/>
              <a:t>Assign the same instance to </a:t>
            </a:r>
            <a:r>
              <a:rPr lang="en-US" dirty="0" err="1" smtClean="0"/>
              <a:t>System.IO.Stream</a:t>
            </a:r>
            <a:r>
              <a:rPr lang="en-US" dirty="0" smtClean="0"/>
              <a:t> and </a:t>
            </a:r>
            <a:r>
              <a:rPr lang="en-US" dirty="0" err="1" smtClean="0"/>
              <a:t>System.Object</a:t>
            </a:r>
            <a:endParaRPr lang="en-US" dirty="0" smtClean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 smtClean="0"/>
              <a:t>Show results of both GETDOTNETTYPE and </a:t>
            </a:r>
            <a:r>
              <a:rPr lang="en-US" dirty="0" err="1" smtClean="0"/>
              <a:t>GetType</a:t>
            </a:r>
            <a:r>
              <a:rPr lang="en-US" dirty="0" smtClean="0"/>
              <a:t> of each of the variables</a:t>
            </a:r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15506527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 smtClean="0"/>
              <a:t>C# always checks type compatibility at compile time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 smtClean="0"/>
              <a:t>C/AL ignores compile-time compatibility of any reference .NET types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 smtClean="0"/>
              <a:t>Discussion:</a:t>
            </a:r>
          </a:p>
          <a:p>
            <a:pPr marL="742950" lvl="1" indent="-457200"/>
            <a:r>
              <a:rPr lang="en-US" dirty="0" smtClean="0"/>
              <a:t>Is this good?</a:t>
            </a:r>
          </a:p>
          <a:p>
            <a:pPr marL="742950" lvl="1" indent="-457200"/>
            <a:r>
              <a:rPr lang="en-US" dirty="0" smtClean="0"/>
              <a:t>Is this bad?</a:t>
            </a:r>
          </a:p>
          <a:p>
            <a:pPr marL="742950" lvl="1" indent="-457200"/>
            <a:r>
              <a:rPr lang="en-US" dirty="0" smtClean="0"/>
              <a:t>Why?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C# vs. C/AL Considerations</a:t>
            </a:r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758593374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Visual Studio: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 smtClean="0"/>
              <a:t>Develop classes: Animal, Mammal, Bird, Dog, Cow, Eagle, Penguin with proper inheritance (Dog inherits from Mammal, etc.)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 smtClean="0"/>
              <a:t>In C#:</a:t>
            </a:r>
          </a:p>
          <a:p>
            <a:pPr marL="742950" lvl="1" indent="-457200"/>
            <a:r>
              <a:rPr lang="en-US" dirty="0" smtClean="0"/>
              <a:t>Assign an instance of Mammal to Animal</a:t>
            </a:r>
          </a:p>
          <a:p>
            <a:pPr marL="742950" lvl="1" indent="-457200"/>
            <a:r>
              <a:rPr lang="en-US" dirty="0" smtClean="0"/>
              <a:t>Attempt to assign an instance of Bird to Mammal</a:t>
            </a:r>
          </a:p>
          <a:p>
            <a:pPr marL="742950" lvl="1" indent="-457200"/>
            <a:r>
              <a:rPr lang="en-US" dirty="0" smtClean="0"/>
              <a:t>Assign an instance of Dog to Mammal</a:t>
            </a:r>
          </a:p>
          <a:p>
            <a:pPr marL="742950" lvl="1" indent="-457200"/>
            <a:r>
              <a:rPr lang="en-US" dirty="0" smtClean="0"/>
              <a:t>Attempt to assign an instance of Penguin to Cow</a:t>
            </a:r>
            <a:endParaRPr lang="en-US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 smtClean="0"/>
              <a:t>Do the same in C/AL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dirty="0" smtClean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Practice 1.7</a:t>
            </a:r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98196484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Members</a:t>
            </a:r>
            <a:endParaRPr lang="hr-HR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/>
          </p:nvPr>
        </p:nvGraphicFramePr>
        <p:xfrm>
          <a:off x="1676691" y="4266750"/>
          <a:ext cx="15237882" cy="6539093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5079294"/>
                <a:gridCol w="5079294"/>
                <a:gridCol w="5079294"/>
              </a:tblGrid>
              <a:tr h="594463">
                <a:tc>
                  <a:txBody>
                    <a:bodyPr/>
                    <a:lstStyle/>
                    <a:p>
                      <a:r>
                        <a:rPr lang="en-US" sz="3000" b="0" dirty="0" smtClean="0">
                          <a:latin typeface="Segoe UI Semibold" panose="020B0702040204020203" pitchFamily="34" charset="0"/>
                          <a:cs typeface="Segoe UI Semibold" panose="020B0702040204020203" pitchFamily="34" charset="0"/>
                        </a:rPr>
                        <a:t>Member Type</a:t>
                      </a:r>
                      <a:endParaRPr lang="hr-HR" sz="3000" b="0" dirty="0">
                        <a:latin typeface="Segoe UI Semibold" panose="020B0702040204020203" pitchFamily="34" charset="0"/>
                        <a:cs typeface="Segoe UI Semibold" panose="020B0702040204020203" pitchFamily="34" charset="0"/>
                      </a:endParaRPr>
                    </a:p>
                  </a:txBody>
                  <a:tcPr marL="137184" marR="137184" marT="68592" marB="6859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b="0" dirty="0" smtClean="0">
                          <a:latin typeface="Segoe UI Semibold" panose="020B0702040204020203" pitchFamily="34" charset="0"/>
                          <a:cs typeface="Segoe UI Semibold" panose="020B0702040204020203" pitchFamily="34" charset="0"/>
                        </a:rPr>
                        <a:t>Visual</a:t>
                      </a:r>
                      <a:r>
                        <a:rPr lang="en-US" sz="3000" b="0" baseline="0" dirty="0" smtClean="0">
                          <a:latin typeface="Segoe UI Semibold" panose="020B0702040204020203" pitchFamily="34" charset="0"/>
                          <a:cs typeface="Segoe UI Semibold" panose="020B0702040204020203" pitchFamily="34" charset="0"/>
                        </a:rPr>
                        <a:t> Studio</a:t>
                      </a:r>
                      <a:endParaRPr lang="hr-HR" sz="3000" b="0" dirty="0">
                        <a:latin typeface="Segoe UI Semibold" panose="020B0702040204020203" pitchFamily="34" charset="0"/>
                        <a:cs typeface="Segoe UI Semibold" panose="020B0702040204020203" pitchFamily="34" charset="0"/>
                      </a:endParaRPr>
                    </a:p>
                  </a:txBody>
                  <a:tcPr marL="137184" marR="137184" marT="68592" marB="6859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b="0" dirty="0" smtClean="0">
                          <a:latin typeface="Segoe UI Semibold" panose="020B0702040204020203" pitchFamily="34" charset="0"/>
                          <a:cs typeface="Segoe UI Semibold" panose="020B0702040204020203" pitchFamily="34" charset="0"/>
                        </a:rPr>
                        <a:t>C/SIDE</a:t>
                      </a:r>
                      <a:endParaRPr lang="hr-HR" sz="3000" b="0" dirty="0">
                        <a:latin typeface="Segoe UI Semibold" panose="020B0702040204020203" pitchFamily="34" charset="0"/>
                        <a:cs typeface="Segoe UI Semibold" panose="020B0702040204020203" pitchFamily="34" charset="0"/>
                      </a:endParaRPr>
                    </a:p>
                  </a:txBody>
                  <a:tcPr marL="137184" marR="137184" marT="68592" marB="68592"/>
                </a:tc>
              </a:tr>
              <a:tr h="594463">
                <a:tc>
                  <a:txBody>
                    <a:bodyPr/>
                    <a:lstStyle/>
                    <a:p>
                      <a:r>
                        <a:rPr lang="en-US" sz="3000" dirty="0" smtClean="0"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Constructors</a:t>
                      </a:r>
                      <a:endParaRPr lang="hr-HR" sz="3000" dirty="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137184" marR="137184" marT="68592" marB="6859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r-HR" sz="3000" dirty="0" smtClean="0">
                          <a:solidFill>
                            <a:srgbClr val="00B050"/>
                          </a:solidFill>
                          <a:latin typeface="Segoe UI Symbol" panose="020B0502040204020203" pitchFamily="34" charset="0"/>
                          <a:ea typeface="Segoe UI Symbol" panose="020B0502040204020203" pitchFamily="34" charset="0"/>
                          <a:cs typeface="Segoe UI" panose="020B0502040204020203" pitchFamily="34" charset="0"/>
                        </a:rPr>
                        <a:t></a:t>
                      </a:r>
                      <a:endParaRPr lang="hr-HR" sz="3000" dirty="0">
                        <a:latin typeface="Segoe UI Symbol" panose="020B0502040204020203" pitchFamily="34" charset="0"/>
                        <a:ea typeface="Segoe UI Symbol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137184" marR="137184" marT="68592" marB="6859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r-HR" sz="3000" dirty="0" smtClean="0">
                          <a:solidFill>
                            <a:srgbClr val="00B050"/>
                          </a:solidFill>
                          <a:latin typeface="Segoe UI Symbol" panose="020B0502040204020203" pitchFamily="34" charset="0"/>
                          <a:ea typeface="Segoe UI Symbol" panose="020B0502040204020203" pitchFamily="34" charset="0"/>
                          <a:cs typeface="Segoe UI" panose="020B0502040204020203" pitchFamily="34" charset="0"/>
                        </a:rPr>
                        <a:t></a:t>
                      </a:r>
                      <a:endParaRPr lang="hr-HR" sz="3000" dirty="0">
                        <a:latin typeface="Segoe UI Symbol" panose="020B0502040204020203" pitchFamily="34" charset="0"/>
                        <a:ea typeface="Segoe UI Symbol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137184" marR="137184" marT="68592" marB="68592"/>
                </a:tc>
              </a:tr>
              <a:tr h="594463">
                <a:tc>
                  <a:txBody>
                    <a:bodyPr/>
                    <a:lstStyle/>
                    <a:p>
                      <a:r>
                        <a:rPr lang="en-US" sz="3000" dirty="0" smtClean="0"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Destructors</a:t>
                      </a:r>
                      <a:endParaRPr lang="hr-HR" sz="3000" dirty="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137184" marR="137184" marT="68592" marB="6859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r-HR" sz="3000" dirty="0" smtClean="0">
                          <a:solidFill>
                            <a:srgbClr val="00B050"/>
                          </a:solidFill>
                          <a:latin typeface="Segoe UI Symbol" panose="020B0502040204020203" pitchFamily="34" charset="0"/>
                          <a:ea typeface="Segoe UI Symbol" panose="020B0502040204020203" pitchFamily="34" charset="0"/>
                          <a:cs typeface="Segoe UI" panose="020B0502040204020203" pitchFamily="34" charset="0"/>
                        </a:rPr>
                        <a:t></a:t>
                      </a:r>
                      <a:endParaRPr lang="hr-HR" sz="3000" dirty="0">
                        <a:latin typeface="Segoe UI Symbol" panose="020B0502040204020203" pitchFamily="34" charset="0"/>
                        <a:ea typeface="Segoe UI Symbol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137184" marR="137184" marT="68592" marB="6859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r-HR" sz="3000" dirty="0" smtClean="0">
                          <a:solidFill>
                            <a:srgbClr val="FF0000"/>
                          </a:solidFill>
                          <a:latin typeface="Segoe UI Symbol" panose="020B0502040204020203" pitchFamily="34" charset="0"/>
                          <a:ea typeface="Segoe UI Symbol" panose="020B0502040204020203" pitchFamily="34" charset="0"/>
                          <a:cs typeface="Segoe UI" panose="020B0502040204020203" pitchFamily="34" charset="0"/>
                        </a:rPr>
                        <a:t></a:t>
                      </a:r>
                      <a:endParaRPr lang="hr-HR" sz="3000" dirty="0">
                        <a:latin typeface="Segoe UI Symbol" panose="020B0502040204020203" pitchFamily="34" charset="0"/>
                        <a:ea typeface="Segoe UI Symbol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137184" marR="137184" marT="68592" marB="68592"/>
                </a:tc>
              </a:tr>
              <a:tr h="594463">
                <a:tc>
                  <a:txBody>
                    <a:bodyPr/>
                    <a:lstStyle/>
                    <a:p>
                      <a:r>
                        <a:rPr lang="en-US" sz="3000" dirty="0" smtClean="0"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Methods</a:t>
                      </a:r>
                      <a:endParaRPr lang="hr-HR" sz="3000" dirty="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137184" marR="137184" marT="68592" marB="6859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r-HR" sz="3000" dirty="0" smtClean="0">
                          <a:solidFill>
                            <a:srgbClr val="00B050"/>
                          </a:solidFill>
                          <a:latin typeface="Segoe UI Symbol" panose="020B0502040204020203" pitchFamily="34" charset="0"/>
                          <a:ea typeface="Segoe UI Symbol" panose="020B0502040204020203" pitchFamily="34" charset="0"/>
                          <a:cs typeface="Segoe UI" panose="020B0502040204020203" pitchFamily="34" charset="0"/>
                        </a:rPr>
                        <a:t></a:t>
                      </a:r>
                      <a:endParaRPr lang="hr-HR" sz="3000" dirty="0">
                        <a:latin typeface="Segoe UI Symbol" panose="020B0502040204020203" pitchFamily="34" charset="0"/>
                        <a:ea typeface="Segoe UI Symbol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137184" marR="137184" marT="68592" marB="6859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r-HR" sz="3000" dirty="0" smtClean="0">
                          <a:solidFill>
                            <a:srgbClr val="00B050"/>
                          </a:solidFill>
                          <a:latin typeface="Segoe UI Symbol" panose="020B0502040204020203" pitchFamily="34" charset="0"/>
                          <a:ea typeface="Segoe UI Symbol" panose="020B0502040204020203" pitchFamily="34" charset="0"/>
                          <a:cs typeface="Segoe UI" panose="020B0502040204020203" pitchFamily="34" charset="0"/>
                        </a:rPr>
                        <a:t></a:t>
                      </a:r>
                      <a:endParaRPr lang="hr-HR" sz="3000" dirty="0">
                        <a:latin typeface="Segoe UI Symbol" panose="020B0502040204020203" pitchFamily="34" charset="0"/>
                        <a:ea typeface="Segoe UI Symbol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137184" marR="137184" marT="68592" marB="68592"/>
                </a:tc>
              </a:tr>
              <a:tr h="594463">
                <a:tc>
                  <a:txBody>
                    <a:bodyPr/>
                    <a:lstStyle/>
                    <a:p>
                      <a:r>
                        <a:rPr lang="en-US" sz="3000" dirty="0" smtClean="0"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Properties</a:t>
                      </a:r>
                      <a:endParaRPr lang="hr-HR" sz="3000" dirty="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137184" marR="137184" marT="68592" marB="6859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r-HR" sz="3000" dirty="0" smtClean="0">
                          <a:solidFill>
                            <a:srgbClr val="00B050"/>
                          </a:solidFill>
                          <a:latin typeface="Segoe UI Symbol" panose="020B0502040204020203" pitchFamily="34" charset="0"/>
                          <a:ea typeface="Segoe UI Symbol" panose="020B0502040204020203" pitchFamily="34" charset="0"/>
                          <a:cs typeface="Segoe UI" panose="020B0502040204020203" pitchFamily="34" charset="0"/>
                        </a:rPr>
                        <a:t></a:t>
                      </a:r>
                      <a:endParaRPr lang="hr-HR" sz="3000" dirty="0">
                        <a:latin typeface="Segoe UI Symbol" panose="020B0502040204020203" pitchFamily="34" charset="0"/>
                        <a:ea typeface="Segoe UI Symbol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137184" marR="137184" marT="68592" marB="6859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r-HR" sz="3000" dirty="0" smtClean="0">
                          <a:solidFill>
                            <a:srgbClr val="00B050"/>
                          </a:solidFill>
                          <a:latin typeface="Segoe UI Symbol" panose="020B0502040204020203" pitchFamily="34" charset="0"/>
                          <a:ea typeface="Segoe UI Symbol" panose="020B0502040204020203" pitchFamily="34" charset="0"/>
                          <a:cs typeface="Segoe UI" panose="020B0502040204020203" pitchFamily="34" charset="0"/>
                        </a:rPr>
                        <a:t></a:t>
                      </a:r>
                      <a:endParaRPr lang="hr-HR" sz="3000" dirty="0">
                        <a:latin typeface="Segoe UI Symbol" panose="020B0502040204020203" pitchFamily="34" charset="0"/>
                        <a:ea typeface="Segoe UI Symbol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137184" marR="137184" marT="68592" marB="68592"/>
                </a:tc>
              </a:tr>
              <a:tr h="594463">
                <a:tc>
                  <a:txBody>
                    <a:bodyPr/>
                    <a:lstStyle/>
                    <a:p>
                      <a:r>
                        <a:rPr lang="en-US" sz="3000" dirty="0" smtClean="0"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Events</a:t>
                      </a:r>
                      <a:endParaRPr lang="hr-HR" sz="3000" dirty="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137184" marR="137184" marT="68592" marB="6859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r-HR" sz="3000" dirty="0" smtClean="0">
                          <a:solidFill>
                            <a:srgbClr val="00B050"/>
                          </a:solidFill>
                          <a:latin typeface="Segoe UI Symbol" panose="020B0502040204020203" pitchFamily="34" charset="0"/>
                          <a:ea typeface="Segoe UI Symbol" panose="020B0502040204020203" pitchFamily="34" charset="0"/>
                          <a:cs typeface="Segoe UI" panose="020B0502040204020203" pitchFamily="34" charset="0"/>
                        </a:rPr>
                        <a:t></a:t>
                      </a:r>
                      <a:endParaRPr lang="hr-HR" sz="3000" dirty="0">
                        <a:latin typeface="Segoe UI Symbol" panose="020B0502040204020203" pitchFamily="34" charset="0"/>
                        <a:ea typeface="Segoe UI Symbol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137184" marR="137184" marT="68592" marB="6859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r-HR" sz="3000" dirty="0" smtClean="0">
                          <a:solidFill>
                            <a:srgbClr val="00B050"/>
                          </a:solidFill>
                          <a:latin typeface="Segoe UI Symbol" panose="020B0502040204020203" pitchFamily="34" charset="0"/>
                          <a:ea typeface="Segoe UI Symbol" panose="020B0502040204020203" pitchFamily="34" charset="0"/>
                          <a:cs typeface="Segoe UI" panose="020B0502040204020203" pitchFamily="34" charset="0"/>
                        </a:rPr>
                        <a:t></a:t>
                      </a:r>
                      <a:endParaRPr lang="hr-HR" sz="3000" dirty="0">
                        <a:latin typeface="Segoe UI Symbol" panose="020B0502040204020203" pitchFamily="34" charset="0"/>
                        <a:ea typeface="Segoe UI Symbol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137184" marR="137184" marT="68592" marB="68592"/>
                </a:tc>
              </a:tr>
              <a:tr h="594463">
                <a:tc>
                  <a:txBody>
                    <a:bodyPr/>
                    <a:lstStyle/>
                    <a:p>
                      <a:r>
                        <a:rPr lang="en-US" sz="3000" dirty="0" smtClean="0"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Fields</a:t>
                      </a:r>
                      <a:endParaRPr lang="hr-HR" sz="3000" dirty="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137184" marR="137184" marT="68592" marB="6859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r-HR" sz="2700" dirty="0" smtClean="0">
                          <a:solidFill>
                            <a:srgbClr val="00B050"/>
                          </a:solidFill>
                          <a:latin typeface="Segoe UI Symbol" panose="020B0502040204020203" pitchFamily="34" charset="0"/>
                          <a:ea typeface="Segoe UI Symbol" panose="020B0502040204020203" pitchFamily="34" charset="0"/>
                          <a:cs typeface="Segoe UI" panose="020B0502040204020203" pitchFamily="34" charset="0"/>
                        </a:rPr>
                        <a:t></a:t>
                      </a:r>
                      <a:endParaRPr lang="hr-HR" sz="2700" dirty="0">
                        <a:latin typeface="Segoe UI Symbol" panose="020B0502040204020203" pitchFamily="34" charset="0"/>
                        <a:ea typeface="Segoe UI Symbol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169310" marR="169310" marT="68592" marB="6859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r-HR" sz="2700" dirty="0" smtClean="0">
                          <a:solidFill>
                            <a:srgbClr val="FF0000"/>
                          </a:solidFill>
                          <a:latin typeface="Segoe UI Symbol" panose="020B0502040204020203" pitchFamily="34" charset="0"/>
                          <a:ea typeface="Segoe UI Symbol" panose="020B0502040204020203" pitchFamily="34" charset="0"/>
                          <a:cs typeface="Segoe UI" panose="020B0502040204020203" pitchFamily="34" charset="0"/>
                        </a:rPr>
                        <a:t></a:t>
                      </a:r>
                      <a:endParaRPr lang="hr-HR" sz="2700" dirty="0">
                        <a:latin typeface="Segoe UI Symbol" panose="020B0502040204020203" pitchFamily="34" charset="0"/>
                        <a:ea typeface="Segoe UI Symbol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169310" marR="169310" marT="68592" marB="68592"/>
                </a:tc>
              </a:tr>
              <a:tr h="594463">
                <a:tc>
                  <a:txBody>
                    <a:bodyPr/>
                    <a:lstStyle/>
                    <a:p>
                      <a:r>
                        <a:rPr lang="en-US" sz="3000" dirty="0" smtClean="0"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Constants</a:t>
                      </a:r>
                      <a:endParaRPr lang="hr-HR" sz="3000" dirty="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137184" marR="137184" marT="68592" marB="6859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r-HR" sz="3000" dirty="0" smtClean="0">
                          <a:solidFill>
                            <a:srgbClr val="00B050"/>
                          </a:solidFill>
                          <a:latin typeface="Segoe UI Symbol" panose="020B0502040204020203" pitchFamily="34" charset="0"/>
                          <a:ea typeface="Segoe UI Symbol" panose="020B0502040204020203" pitchFamily="34" charset="0"/>
                          <a:cs typeface="Segoe UI" panose="020B0502040204020203" pitchFamily="34" charset="0"/>
                        </a:rPr>
                        <a:t></a:t>
                      </a:r>
                      <a:endParaRPr lang="hr-HR" sz="3000" dirty="0">
                        <a:latin typeface="Segoe UI Symbol" panose="020B0502040204020203" pitchFamily="34" charset="0"/>
                        <a:ea typeface="Segoe UI Symbol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137184" marR="137184" marT="68592" marB="6859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r-HR" sz="3000" dirty="0" smtClean="0">
                          <a:solidFill>
                            <a:srgbClr val="FF0000"/>
                          </a:solidFill>
                          <a:latin typeface="Segoe UI Symbol" panose="020B0502040204020203" pitchFamily="34" charset="0"/>
                          <a:ea typeface="Segoe UI Symbol" panose="020B0502040204020203" pitchFamily="34" charset="0"/>
                          <a:cs typeface="Segoe UI" panose="020B0502040204020203" pitchFamily="34" charset="0"/>
                        </a:rPr>
                        <a:t></a:t>
                      </a:r>
                      <a:endParaRPr lang="hr-HR" sz="3000" dirty="0">
                        <a:latin typeface="Segoe UI Symbol" panose="020B0502040204020203" pitchFamily="34" charset="0"/>
                        <a:ea typeface="Segoe UI Symbol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137184" marR="137184" marT="68592" marB="68592"/>
                </a:tc>
              </a:tr>
              <a:tr h="594463">
                <a:tc>
                  <a:txBody>
                    <a:bodyPr/>
                    <a:lstStyle/>
                    <a:p>
                      <a:r>
                        <a:rPr lang="en-US" sz="3000" dirty="0" smtClean="0"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Operators</a:t>
                      </a:r>
                      <a:endParaRPr lang="hr-HR" sz="3000" dirty="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137184" marR="137184" marT="68592" marB="6859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r-HR" sz="3000" dirty="0" smtClean="0">
                          <a:solidFill>
                            <a:srgbClr val="00B050"/>
                          </a:solidFill>
                          <a:latin typeface="Segoe UI Symbol" panose="020B0502040204020203" pitchFamily="34" charset="0"/>
                          <a:ea typeface="Segoe UI Symbol" panose="020B0502040204020203" pitchFamily="34" charset="0"/>
                          <a:cs typeface="Segoe UI" panose="020B0502040204020203" pitchFamily="34" charset="0"/>
                        </a:rPr>
                        <a:t></a:t>
                      </a:r>
                      <a:endParaRPr lang="hr-HR" sz="3000" dirty="0">
                        <a:latin typeface="Segoe UI Symbol" panose="020B0502040204020203" pitchFamily="34" charset="0"/>
                        <a:ea typeface="Segoe UI Symbol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137184" marR="137184" marT="68592" marB="6859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r-HR" sz="3000" dirty="0" smtClean="0">
                          <a:solidFill>
                            <a:srgbClr val="FF0000"/>
                          </a:solidFill>
                          <a:latin typeface="Segoe UI Symbol" panose="020B0502040204020203" pitchFamily="34" charset="0"/>
                          <a:ea typeface="Segoe UI Symbol" panose="020B0502040204020203" pitchFamily="34" charset="0"/>
                          <a:cs typeface="Segoe UI" panose="020B0502040204020203" pitchFamily="34" charset="0"/>
                        </a:rPr>
                        <a:t></a:t>
                      </a:r>
                      <a:endParaRPr lang="hr-HR" sz="3000" dirty="0">
                        <a:latin typeface="Segoe UI Symbol" panose="020B0502040204020203" pitchFamily="34" charset="0"/>
                        <a:ea typeface="Segoe UI Symbol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137184" marR="137184" marT="68592" marB="68592"/>
                </a:tc>
              </a:tr>
              <a:tr h="594463">
                <a:tc>
                  <a:txBody>
                    <a:bodyPr/>
                    <a:lstStyle/>
                    <a:p>
                      <a:r>
                        <a:rPr lang="en-US" sz="3000" dirty="0" smtClean="0"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Indexers</a:t>
                      </a:r>
                      <a:endParaRPr lang="hr-HR" sz="3000" dirty="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137184" marR="137184" marT="68592" marB="6859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r-HR" sz="3000" dirty="0" smtClean="0">
                          <a:solidFill>
                            <a:srgbClr val="00B050"/>
                          </a:solidFill>
                          <a:latin typeface="Segoe UI Symbol" panose="020B0502040204020203" pitchFamily="34" charset="0"/>
                          <a:ea typeface="Segoe UI Symbol" panose="020B0502040204020203" pitchFamily="34" charset="0"/>
                          <a:cs typeface="Segoe UI" panose="020B0502040204020203" pitchFamily="34" charset="0"/>
                        </a:rPr>
                        <a:t></a:t>
                      </a:r>
                      <a:endParaRPr lang="hr-HR" sz="3000" dirty="0">
                        <a:latin typeface="Segoe UI Symbol" panose="020B0502040204020203" pitchFamily="34" charset="0"/>
                        <a:ea typeface="Segoe UI Symbol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137184" marR="137184" marT="68592" marB="6859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r-HR" sz="3000" dirty="0" smtClean="0">
                          <a:solidFill>
                            <a:srgbClr val="FF0000"/>
                          </a:solidFill>
                          <a:latin typeface="Segoe UI Symbol" panose="020B0502040204020203" pitchFamily="34" charset="0"/>
                          <a:ea typeface="Segoe UI Symbol" panose="020B0502040204020203" pitchFamily="34" charset="0"/>
                          <a:cs typeface="Segoe UI" panose="020B0502040204020203" pitchFamily="34" charset="0"/>
                        </a:rPr>
                        <a:t></a:t>
                      </a:r>
                      <a:endParaRPr lang="hr-HR" sz="3000" dirty="0">
                        <a:latin typeface="Segoe UI Symbol" panose="020B0502040204020203" pitchFamily="34" charset="0"/>
                        <a:ea typeface="Segoe UI Symbol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137184" marR="137184" marT="68592" marB="68592"/>
                </a:tc>
              </a:tr>
              <a:tr h="594463">
                <a:tc>
                  <a:txBody>
                    <a:bodyPr/>
                    <a:lstStyle/>
                    <a:p>
                      <a:r>
                        <a:rPr lang="en-US" sz="3000" dirty="0" smtClean="0"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Nested Classes</a:t>
                      </a:r>
                      <a:endParaRPr lang="hr-HR" sz="3000" dirty="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137184" marR="137184" marT="68592" marB="6859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r-HR" sz="3000" dirty="0" smtClean="0">
                          <a:solidFill>
                            <a:srgbClr val="00B050"/>
                          </a:solidFill>
                          <a:latin typeface="Segoe UI Symbol" panose="020B0502040204020203" pitchFamily="34" charset="0"/>
                          <a:ea typeface="Segoe UI Symbol" panose="020B0502040204020203" pitchFamily="34" charset="0"/>
                          <a:cs typeface="Segoe UI" panose="020B0502040204020203" pitchFamily="34" charset="0"/>
                        </a:rPr>
                        <a:t></a:t>
                      </a:r>
                      <a:endParaRPr lang="hr-HR" sz="3000" dirty="0">
                        <a:latin typeface="Segoe UI Symbol" panose="020B0502040204020203" pitchFamily="34" charset="0"/>
                        <a:ea typeface="Segoe UI Symbol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137184" marR="137184" marT="68592" marB="6859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r-HR" sz="3000" dirty="0" smtClean="0">
                          <a:solidFill>
                            <a:srgbClr val="00B050"/>
                          </a:solidFill>
                          <a:latin typeface="Segoe UI Symbol" panose="020B0502040204020203" pitchFamily="34" charset="0"/>
                          <a:ea typeface="Segoe UI Symbol" panose="020B0502040204020203" pitchFamily="34" charset="0"/>
                          <a:cs typeface="Segoe UI" panose="020B0502040204020203" pitchFamily="34" charset="0"/>
                        </a:rPr>
                        <a:t></a:t>
                      </a:r>
                      <a:endParaRPr lang="hr-HR" sz="3000" dirty="0">
                        <a:latin typeface="Segoe UI Symbol" panose="020B0502040204020203" pitchFamily="34" charset="0"/>
                        <a:ea typeface="Segoe UI Symbol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137184" marR="137184" marT="68592" marB="68592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107784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hr-HR" dirty="0" smtClean="0"/>
              <a:t>Some </a:t>
            </a:r>
            <a:r>
              <a:rPr lang="hr-HR" dirty="0" err="1" smtClean="0"/>
              <a:t>very</a:t>
            </a:r>
            <a:r>
              <a:rPr lang="hr-HR" dirty="0" smtClean="0"/>
              <a:t> </a:t>
            </a:r>
            <a:r>
              <a:rPr lang="hr-HR" dirty="0" err="1" smtClean="0"/>
              <a:t>useful</a:t>
            </a:r>
            <a:r>
              <a:rPr lang="hr-HR" dirty="0" smtClean="0"/>
              <a:t> </a:t>
            </a:r>
            <a:r>
              <a:rPr lang="hr-HR" dirty="0" err="1" smtClean="0"/>
              <a:t>fields</a:t>
            </a:r>
            <a:r>
              <a:rPr lang="hr-HR" dirty="0" smtClean="0"/>
              <a:t>: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hr-HR" dirty="0" smtClean="0"/>
              <a:t>Int32.MinValue, Int32.MaxValue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hr-HR" dirty="0" err="1" smtClean="0"/>
              <a:t>DBNull.Value</a:t>
            </a:r>
            <a:endParaRPr lang="hr-HR" dirty="0" smtClean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hr-HR" dirty="0" err="1" smtClean="0"/>
              <a:t>Math.PI</a:t>
            </a:r>
            <a:endParaRPr lang="hr-HR" dirty="0" smtClean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hr-HR" dirty="0" err="1" smtClean="0"/>
              <a:t>String.Empty</a:t>
            </a:r>
            <a:endParaRPr lang="hr-HR" dirty="0" smtClean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hr-HR" dirty="0" err="1" smtClean="0"/>
              <a:t>Type.Missing</a:t>
            </a:r>
            <a:endParaRPr lang="hr-HR" dirty="0" smtClean="0"/>
          </a:p>
          <a:p>
            <a:pPr marL="457200" indent="-457200">
              <a:buFont typeface="Arial" panose="020B0604020202020204" pitchFamily="34" charset="0"/>
              <a:buChar char="•"/>
            </a:pPr>
            <a:endParaRPr lang="hr-HR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err="1" smtClean="0"/>
              <a:t>Fields</a:t>
            </a:r>
            <a:r>
              <a:rPr lang="hr-HR" dirty="0" smtClean="0"/>
              <a:t> are </a:t>
            </a:r>
            <a:r>
              <a:rPr lang="hr-HR" dirty="0" err="1" smtClean="0"/>
              <a:t>especially</a:t>
            </a:r>
            <a:r>
              <a:rPr lang="hr-HR" dirty="0" smtClean="0"/>
              <a:t> </a:t>
            </a:r>
            <a:r>
              <a:rPr lang="hr-HR" dirty="0" err="1" smtClean="0"/>
              <a:t>problematic</a:t>
            </a:r>
            <a:r>
              <a:rPr lang="hr-HR" dirty="0" smtClean="0"/>
              <a:t>!</a:t>
            </a:r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3140580701"/>
      </p:ext>
    </p:extLst>
  </p:cSld>
  <p:clrMapOvr>
    <a:masterClrMapping/>
  </p:clrMapOvr>
  <p:transition spd="med">
    <p:fade/>
  </p:transition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hr-HR" dirty="0" err="1" smtClean="0"/>
              <a:t>Accessing</a:t>
            </a:r>
            <a:r>
              <a:rPr lang="hr-HR" dirty="0" smtClean="0"/>
              <a:t> </a:t>
            </a:r>
            <a:r>
              <a:rPr lang="hr-HR" dirty="0" err="1" smtClean="0"/>
              <a:t>fields</a:t>
            </a:r>
            <a:endParaRPr lang="hr-HR" dirty="0" smtClean="0"/>
          </a:p>
          <a:p>
            <a:endParaRPr lang="hr-HR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Demo</a:t>
            </a:r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1648094819"/>
      </p:ext>
    </p:extLst>
  </p:cSld>
  <p:clrMapOvr>
    <a:masterClrMapping/>
  </p:clrMapOvr>
  <p:transition spd="med"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indent="-514350">
              <a:buAutoNum type="arabicPeriod"/>
            </a:pPr>
            <a:r>
              <a:rPr lang="hr-HR" dirty="0" err="1" smtClean="0"/>
              <a:t>Types</a:t>
            </a:r>
            <a:r>
              <a:rPr lang="hr-HR" dirty="0" smtClean="0"/>
              <a:t> </a:t>
            </a:r>
            <a:r>
              <a:rPr lang="hr-HR" dirty="0" err="1" smtClean="0"/>
              <a:t>and</a:t>
            </a:r>
            <a:r>
              <a:rPr lang="hr-HR" dirty="0" smtClean="0"/>
              <a:t> </a:t>
            </a:r>
            <a:r>
              <a:rPr lang="hr-HR" dirty="0" err="1" smtClean="0"/>
              <a:t>type</a:t>
            </a:r>
            <a:r>
              <a:rPr lang="hr-HR" dirty="0" smtClean="0"/>
              <a:t> </a:t>
            </a:r>
            <a:r>
              <a:rPr lang="hr-HR" dirty="0" err="1" smtClean="0"/>
              <a:t>mapping</a:t>
            </a:r>
            <a:endParaRPr lang="hr-HR" dirty="0" smtClean="0"/>
          </a:p>
          <a:p>
            <a:pPr marL="514350" indent="-514350">
              <a:buAutoNum type="arabicPeriod"/>
            </a:pPr>
            <a:r>
              <a:rPr lang="hr-HR" dirty="0" err="1" smtClean="0"/>
              <a:t>Arrays</a:t>
            </a:r>
            <a:r>
              <a:rPr lang="hr-HR" dirty="0" smtClean="0"/>
              <a:t>, </a:t>
            </a:r>
            <a:r>
              <a:rPr lang="hr-HR" dirty="0" err="1" smtClean="0"/>
              <a:t>collections</a:t>
            </a:r>
            <a:r>
              <a:rPr lang="hr-HR" dirty="0" smtClean="0"/>
              <a:t>, </a:t>
            </a:r>
            <a:r>
              <a:rPr lang="hr-HR" dirty="0" err="1" smtClean="0"/>
              <a:t>and</a:t>
            </a:r>
            <a:r>
              <a:rPr lang="hr-HR" dirty="0" smtClean="0"/>
              <a:t> </a:t>
            </a:r>
            <a:r>
              <a:rPr lang="hr-HR" dirty="0" err="1" smtClean="0"/>
              <a:t>generics</a:t>
            </a:r>
            <a:endParaRPr lang="hr-HR" dirty="0" smtClean="0"/>
          </a:p>
          <a:p>
            <a:pPr marL="514350" indent="-514350">
              <a:buAutoNum type="arabicPeriod"/>
            </a:pPr>
            <a:r>
              <a:rPr lang="hr-HR" dirty="0" smtClean="0"/>
              <a:t>Advanced </a:t>
            </a:r>
            <a:r>
              <a:rPr lang="hr-HR" dirty="0" err="1" smtClean="0"/>
              <a:t>patterns</a:t>
            </a:r>
            <a:endParaRPr lang="hr-HR" dirty="0" smtClean="0"/>
          </a:p>
          <a:p>
            <a:pPr marL="514350" indent="-514350">
              <a:buAutoNum type="arabicPeriod"/>
            </a:pPr>
            <a:r>
              <a:rPr lang="hr-HR" dirty="0" smtClean="0"/>
              <a:t>Open </a:t>
            </a:r>
            <a:r>
              <a:rPr lang="hr-HR" dirty="0" err="1" smtClean="0"/>
              <a:t>discussion</a:t>
            </a:r>
            <a:endParaRPr lang="en-US" dirty="0"/>
          </a:p>
          <a:p>
            <a:pPr marL="571443" indent="-571443">
              <a:buFont typeface="Arial" panose="020B0604020202020204" pitchFamily="34" charset="0"/>
              <a:buChar char="•"/>
            </a:pPr>
            <a:endParaRPr lang="en-US" dirty="0" smtClean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are we doing here today?</a:t>
            </a:r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19562494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Lesson 2</a:t>
            </a:r>
            <a:endParaRPr lang="hr-HR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Arrays, collections, and generics</a:t>
            </a:r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39389496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Arrays:</a:t>
            </a:r>
          </a:p>
          <a:p>
            <a:pPr marL="1068806" lvl="1" indent="-428711"/>
            <a:r>
              <a:rPr lang="en-US" dirty="0" smtClean="0"/>
              <a:t>Contain a fixed number of values of the same data type</a:t>
            </a:r>
          </a:p>
          <a:p>
            <a:pPr marL="1068806" lvl="1" indent="-428711"/>
            <a:r>
              <a:rPr lang="en-US" dirty="0" smtClean="0"/>
              <a:t>Roughly correspond to C/AL arrays (variables with </a:t>
            </a:r>
            <a:r>
              <a:rPr lang="en-US" i="0" dirty="0" smtClean="0">
                <a:solidFill>
                  <a:srgbClr val="D74D27"/>
                </a:solidFill>
              </a:rPr>
              <a:t>Dimensions </a:t>
            </a:r>
            <a:r>
              <a:rPr lang="en-US" dirty="0" smtClean="0"/>
              <a:t>property)</a:t>
            </a:r>
            <a:endParaRPr lang="en-US" dirty="0"/>
          </a:p>
          <a:p>
            <a:r>
              <a:rPr lang="en-US" dirty="0" smtClean="0"/>
              <a:t>Collections:</a:t>
            </a:r>
          </a:p>
          <a:p>
            <a:pPr marL="1068806" lvl="1" indent="-428711"/>
            <a:r>
              <a:rPr lang="en-US" dirty="0" smtClean="0"/>
              <a:t>Contain an arbitrary, flexible number of values of the same data type</a:t>
            </a:r>
          </a:p>
          <a:p>
            <a:pPr marL="1068806" lvl="1" indent="-428711"/>
            <a:r>
              <a:rPr lang="en-US" dirty="0" smtClean="0"/>
              <a:t>No equivalent in C/AL</a:t>
            </a:r>
          </a:p>
          <a:p>
            <a:r>
              <a:rPr lang="en-US" dirty="0" smtClean="0"/>
              <a:t>Both arrays and collections are extensively used in .NET</a:t>
            </a:r>
          </a:p>
          <a:p>
            <a:r>
              <a:rPr lang="en-US" u="sng" dirty="0" smtClean="0"/>
              <a:t>Array and collections (and everything else) in .NET are always 0-based</a:t>
            </a:r>
            <a:endParaRPr lang="hr-HR" u="sng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Arrays and Collections</a:t>
            </a:r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24078334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Provides methods for creating, manipulating, searching, and sorting </a:t>
            </a:r>
            <a:r>
              <a:rPr lang="en-US" dirty="0" smtClean="0"/>
              <a:t>arrays.</a:t>
            </a:r>
          </a:p>
          <a:p>
            <a:r>
              <a:rPr lang="en-US" dirty="0" smtClean="0"/>
              <a:t>Serves </a:t>
            </a:r>
            <a:r>
              <a:rPr lang="en-US" dirty="0"/>
              <a:t>as the base class for all arrays in the common language runtime.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cap="none" dirty="0" err="1" smtClean="0"/>
              <a:t>System.Array</a:t>
            </a:r>
            <a:endParaRPr lang="hr-HR" cap="none" dirty="0"/>
          </a:p>
        </p:txBody>
      </p:sp>
    </p:spTree>
    <p:extLst>
      <p:ext uri="{BB962C8B-B14F-4D97-AF65-F5344CB8AC3E}">
        <p14:creationId xmlns:p14="http://schemas.microsoft.com/office/powerpoint/2010/main" val="40836842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There is no constructor on the </a:t>
            </a:r>
            <a:r>
              <a:rPr lang="en-US" dirty="0" err="1" smtClean="0"/>
              <a:t>System.Array</a:t>
            </a:r>
            <a:r>
              <a:rPr lang="en-US" dirty="0" smtClean="0"/>
              <a:t> class</a:t>
            </a:r>
          </a:p>
          <a:p>
            <a:r>
              <a:rPr lang="en-US" dirty="0" err="1" smtClean="0"/>
              <a:t>CreateInstance</a:t>
            </a:r>
            <a:r>
              <a:rPr lang="en-US" dirty="0" smtClean="0"/>
              <a:t> static method is used to create a new array:</a:t>
            </a:r>
          </a:p>
          <a:p>
            <a:pPr lvl="1"/>
            <a:r>
              <a:rPr lang="en-US" dirty="0" smtClean="0"/>
              <a:t>Type of the array</a:t>
            </a:r>
          </a:p>
          <a:p>
            <a:pPr lvl="1"/>
            <a:r>
              <a:rPr lang="en-US" dirty="0" smtClean="0"/>
              <a:t>Length of the array</a:t>
            </a:r>
          </a:p>
          <a:p>
            <a:pPr lvl="1"/>
            <a:r>
              <a:rPr lang="en-US" dirty="0" smtClean="0"/>
              <a:t>Several overloads</a:t>
            </a:r>
          </a:p>
          <a:p>
            <a:r>
              <a:rPr lang="en-US" dirty="0" err="1" smtClean="0"/>
              <a:t>GetValue</a:t>
            </a:r>
            <a:r>
              <a:rPr lang="en-US" dirty="0" smtClean="0"/>
              <a:t>: retrieves a value from the array</a:t>
            </a:r>
          </a:p>
          <a:p>
            <a:r>
              <a:rPr lang="en-US" dirty="0" err="1" smtClean="0"/>
              <a:t>SetValue</a:t>
            </a:r>
            <a:r>
              <a:rPr lang="en-US" dirty="0" smtClean="0"/>
              <a:t>: sets a value of an element within the array</a:t>
            </a:r>
          </a:p>
          <a:p>
            <a:r>
              <a:rPr lang="en-US" dirty="0" smtClean="0"/>
              <a:t>Retrieving the size:</a:t>
            </a:r>
          </a:p>
          <a:p>
            <a:pPr lvl="1"/>
            <a:r>
              <a:rPr lang="en-US" dirty="0" smtClean="0"/>
              <a:t>Length (property): gives the total number of elements in the array</a:t>
            </a:r>
          </a:p>
          <a:p>
            <a:pPr lvl="1"/>
            <a:r>
              <a:rPr lang="en-US" dirty="0" err="1" smtClean="0"/>
              <a:t>GetUpperBound</a:t>
            </a:r>
            <a:r>
              <a:rPr lang="en-US" dirty="0" smtClean="0"/>
              <a:t> (method): gives the number of elements in an array dimension</a:t>
            </a:r>
          </a:p>
          <a:p>
            <a:pPr lvl="1"/>
            <a:endParaRPr lang="en-US" dirty="0" smtClean="0"/>
          </a:p>
          <a:p>
            <a:endParaRPr lang="en-US" dirty="0" smtClean="0"/>
          </a:p>
          <a:p>
            <a:pPr lvl="1"/>
            <a:endParaRPr lang="hr-HR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Working with Arrays</a:t>
            </a:r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39020365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Working with arrays: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 smtClean="0"/>
              <a:t>Declare a variable of </a:t>
            </a:r>
            <a:r>
              <a:rPr lang="en-US" dirty="0" err="1" smtClean="0"/>
              <a:t>System.Array</a:t>
            </a:r>
            <a:r>
              <a:rPr lang="en-US" dirty="0" smtClean="0"/>
              <a:t> type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 smtClean="0"/>
              <a:t>Create an instance of a string array, with 5 elements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 smtClean="0"/>
              <a:t>Populate the array with data (five different fruit names, for example)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 smtClean="0"/>
              <a:t>Use the FOR loop to iterate through the array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 smtClean="0"/>
              <a:t>Attempt to assign an integer to a position in the array</a:t>
            </a:r>
          </a:p>
          <a:p>
            <a:pPr marL="742950" lvl="1" indent="-457200"/>
            <a:r>
              <a:rPr lang="en-US" dirty="0" smtClean="0"/>
              <a:t>Will it compile?</a:t>
            </a:r>
          </a:p>
          <a:p>
            <a:pPr marL="742950" lvl="1" indent="-457200"/>
            <a:r>
              <a:rPr lang="en-US" dirty="0" smtClean="0"/>
              <a:t>Will it run?</a:t>
            </a:r>
            <a:endParaRPr lang="hr-HR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Practice 2.1</a:t>
            </a:r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18812470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Do we need arrays?</a:t>
            </a:r>
          </a:p>
          <a:p>
            <a:r>
              <a:rPr lang="en-US" dirty="0" smtClean="0"/>
              <a:t>Can we simply use C/AL arrays?</a:t>
            </a:r>
            <a:endParaRPr lang="hr-HR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Discussion</a:t>
            </a:r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20521339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Use arrays with </a:t>
            </a:r>
            <a:r>
              <a:rPr lang="en-US" dirty="0" err="1" smtClean="0"/>
              <a:t>System.String</a:t>
            </a:r>
            <a:r>
              <a:rPr lang="en-US" dirty="0" smtClean="0"/>
              <a:t> type: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 smtClean="0"/>
              <a:t>Split function</a:t>
            </a:r>
            <a:endParaRPr lang="hr-HR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Demo</a:t>
            </a:r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3311241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6000" cap="none" dirty="0" err="1" smtClean="0"/>
              <a:t>System.Collections.Generic.List</a:t>
            </a:r>
            <a:r>
              <a:rPr lang="en-US" sz="6000" cap="none" dirty="0" smtClean="0"/>
              <a:t>&lt;T&gt;</a:t>
            </a:r>
            <a:endParaRPr lang="hr-HR" sz="6000" cap="non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Represents a strongly typed list of objects that can be accessed by </a:t>
            </a:r>
            <a:r>
              <a:rPr lang="en-US" dirty="0" smtClean="0"/>
              <a:t>index</a:t>
            </a:r>
          </a:p>
          <a:p>
            <a:r>
              <a:rPr lang="en-US" dirty="0" smtClean="0"/>
              <a:t>Provides </a:t>
            </a:r>
            <a:r>
              <a:rPr lang="en-US" dirty="0"/>
              <a:t>methods to search, sort, and manipulate </a:t>
            </a:r>
            <a:r>
              <a:rPr lang="en-US" dirty="0" smtClean="0"/>
              <a:t>lists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642991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 err="1"/>
              <a:t>System.Collections.Generic.Dictionary</a:t>
            </a:r>
            <a:r>
              <a:rPr lang="en-US" sz="4000" dirty="0"/>
              <a:t>&lt;</a:t>
            </a:r>
            <a:r>
              <a:rPr lang="en-US" sz="4000" dirty="0" err="1"/>
              <a:t>TKey,TValue</a:t>
            </a:r>
            <a:r>
              <a:rPr lang="en-US" sz="4000" dirty="0"/>
              <a:t>&gt;</a:t>
            </a:r>
            <a:endParaRPr lang="hr-HR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Represents a strongly typed </a:t>
            </a:r>
            <a:r>
              <a:rPr lang="en-US" dirty="0" smtClean="0"/>
              <a:t>collection </a:t>
            </a:r>
            <a:r>
              <a:rPr lang="en-US" dirty="0"/>
              <a:t>of </a:t>
            </a:r>
            <a:r>
              <a:rPr lang="en-US" dirty="0" smtClean="0"/>
              <a:t>key/value pairs</a:t>
            </a:r>
          </a:p>
          <a:p>
            <a:r>
              <a:rPr lang="en-US" dirty="0" smtClean="0"/>
              <a:t>Provides fast methods </a:t>
            </a:r>
            <a:r>
              <a:rPr lang="en-US" dirty="0"/>
              <a:t>to </a:t>
            </a:r>
            <a:r>
              <a:rPr lang="en-US" dirty="0" smtClean="0"/>
              <a:t>look up content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591847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Practice 2.2</a:t>
            </a:r>
            <a:endParaRPr lang="hr-H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dirty="0" smtClean="0"/>
              <a:t>Working with lists: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 smtClean="0"/>
              <a:t>Repeat the same example done earlier with arrays, this time with </a:t>
            </a:r>
            <a:r>
              <a:rPr lang="en-US" dirty="0" err="1" smtClean="0"/>
              <a:t>System.Collections.Generic.List</a:t>
            </a:r>
            <a:r>
              <a:rPr lang="en-US" dirty="0" smtClean="0"/>
              <a:t>&lt;T&gt; type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 smtClean="0"/>
              <a:t>Be careful:</a:t>
            </a:r>
          </a:p>
          <a:p>
            <a:pPr marL="742950" lvl="1" indent="-457200"/>
            <a:r>
              <a:rPr lang="en-US" dirty="0" smtClean="0"/>
              <a:t>Populate the list with five different strings (e.g. fruit names)</a:t>
            </a:r>
            <a:endParaRPr lang="en-US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 smtClean="0"/>
              <a:t>Call methods, and observe the results of the FOR..DO loop iteration:</a:t>
            </a:r>
          </a:p>
          <a:p>
            <a:pPr marL="742950" lvl="1" indent="-457200"/>
            <a:r>
              <a:rPr lang="en-US" dirty="0" smtClean="0"/>
              <a:t>Sort</a:t>
            </a:r>
          </a:p>
          <a:p>
            <a:pPr marL="742950" lvl="1" indent="-457200"/>
            <a:r>
              <a:rPr lang="en-US" dirty="0" smtClean="0"/>
              <a:t>Reverse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 smtClean="0"/>
              <a:t>Attempt to put an integer, Boolean, or </a:t>
            </a:r>
            <a:r>
              <a:rPr lang="en-US" dirty="0" err="1" smtClean="0"/>
              <a:t>DateTime</a:t>
            </a:r>
            <a:r>
              <a:rPr lang="en-US" dirty="0" smtClean="0"/>
              <a:t> to the list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 smtClean="0"/>
              <a:t>Observe the results of Sort and Reverse method calls. Will they succeed?</a:t>
            </a:r>
          </a:p>
        </p:txBody>
      </p:sp>
    </p:spTree>
    <p:extLst>
      <p:ext uri="{BB962C8B-B14F-4D97-AF65-F5344CB8AC3E}">
        <p14:creationId xmlns:p14="http://schemas.microsoft.com/office/powerpoint/2010/main" val="25150552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Lesson 1</a:t>
            </a:r>
            <a:endParaRPr lang="hr-HR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Type, type </a:t>
            </a:r>
            <a:r>
              <a:rPr lang="en-US" dirty="0"/>
              <a:t>mapping, comparison, and conversion</a:t>
            </a:r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3171225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Class Discussion</a:t>
            </a:r>
            <a:endParaRPr lang="hr-H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What is the difference between arrays and lists?</a:t>
            </a:r>
          </a:p>
          <a:p>
            <a:r>
              <a:rPr lang="en-US" dirty="0" smtClean="0"/>
              <a:t>Can Microsoft Dynamics NAV benefit from collections?</a:t>
            </a:r>
          </a:p>
          <a:p>
            <a:r>
              <a:rPr lang="en-US" dirty="0" smtClean="0"/>
              <a:t>Where would you use collections?</a:t>
            </a:r>
            <a:endParaRPr lang="hr-HR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72467" y="6425877"/>
            <a:ext cx="5001493" cy="57159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03340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Classes and Interfaces</a:t>
            </a:r>
            <a:endParaRPr lang="hr-H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Both represent complex types (types that contain members)</a:t>
            </a:r>
            <a:endParaRPr lang="en-US" dirty="0"/>
          </a:p>
          <a:p>
            <a:r>
              <a:rPr lang="en-US" dirty="0" smtClean="0"/>
              <a:t>Classes:</a:t>
            </a:r>
          </a:p>
          <a:p>
            <a:pPr marL="1068806" lvl="1" indent="-428711"/>
            <a:r>
              <a:rPr lang="en-US" dirty="0" smtClean="0"/>
              <a:t>Define the structure</a:t>
            </a:r>
          </a:p>
          <a:p>
            <a:pPr marL="1068806" lvl="1" indent="-428711"/>
            <a:r>
              <a:rPr lang="en-US" dirty="0" smtClean="0"/>
              <a:t>Encapsulate functionality</a:t>
            </a:r>
          </a:p>
          <a:p>
            <a:pPr marL="1068806" lvl="1" indent="-428711"/>
            <a:r>
              <a:rPr lang="en-US" dirty="0" smtClean="0"/>
              <a:t>One class can </a:t>
            </a:r>
            <a:r>
              <a:rPr lang="en-US" dirty="0" smtClean="0">
                <a:solidFill>
                  <a:srgbClr val="D74D27"/>
                </a:solidFill>
              </a:rPr>
              <a:t>inherit</a:t>
            </a:r>
            <a:r>
              <a:rPr lang="en-US" dirty="0" smtClean="0"/>
              <a:t> from only one parent class</a:t>
            </a:r>
            <a:endParaRPr lang="en-US" dirty="0"/>
          </a:p>
          <a:p>
            <a:r>
              <a:rPr lang="en-US" dirty="0" smtClean="0"/>
              <a:t>Interfaces:</a:t>
            </a:r>
          </a:p>
          <a:p>
            <a:pPr marL="1068806" lvl="1" indent="-428711"/>
            <a:r>
              <a:rPr lang="en-US" dirty="0" smtClean="0"/>
              <a:t>Only define the structure, but not the functionality</a:t>
            </a:r>
          </a:p>
          <a:p>
            <a:pPr marL="1068806" lvl="1" indent="-428711"/>
            <a:r>
              <a:rPr lang="en-US" dirty="0" smtClean="0"/>
              <a:t>Represent </a:t>
            </a:r>
            <a:r>
              <a:rPr lang="en-US" dirty="0"/>
              <a:t>behaviors of classes</a:t>
            </a:r>
          </a:p>
          <a:p>
            <a:pPr marL="1068806" lvl="1" indent="-428711"/>
            <a:r>
              <a:rPr lang="en-US" dirty="0" smtClean="0"/>
              <a:t>One class can </a:t>
            </a:r>
            <a:r>
              <a:rPr lang="en-US" dirty="0" smtClean="0">
                <a:solidFill>
                  <a:srgbClr val="D74D27"/>
                </a:solidFill>
              </a:rPr>
              <a:t>implement </a:t>
            </a:r>
            <a:r>
              <a:rPr lang="en-US" dirty="0" smtClean="0"/>
              <a:t>multiple interfaces</a:t>
            </a:r>
          </a:p>
          <a:p>
            <a:pPr marL="1068806" lvl="1" indent="-428711"/>
            <a:r>
              <a:rPr lang="en-US" dirty="0" smtClean="0"/>
              <a:t>By convention, names start with </a:t>
            </a:r>
            <a:r>
              <a:rPr lang="en-US" i="0" dirty="0" smtClean="0">
                <a:solidFill>
                  <a:srgbClr val="D74D27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I</a:t>
            </a:r>
            <a:r>
              <a:rPr lang="en-US" dirty="0" smtClean="0"/>
              <a:t>, and many names end with </a:t>
            </a:r>
            <a:r>
              <a:rPr lang="en-US" i="0" dirty="0" smtClean="0">
                <a:solidFill>
                  <a:srgbClr val="D74D27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…able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87933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Inheritance Limits Polymorphism</a:t>
            </a:r>
            <a:endParaRPr lang="hr-H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76254" y="3509047"/>
            <a:ext cx="16109412" cy="8318368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Inheritance limitation: classes only inherit from a single ancestor</a:t>
            </a:r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/>
          </a:p>
          <a:p>
            <a:r>
              <a:rPr lang="en-US" dirty="0" smtClean="0"/>
              <a:t>Methods </a:t>
            </a:r>
            <a:r>
              <a:rPr lang="en-US" i="1" dirty="0" err="1" smtClean="0"/>
              <a:t>TakeOff</a:t>
            </a:r>
            <a:r>
              <a:rPr lang="en-US" dirty="0" smtClean="0"/>
              <a:t>, </a:t>
            </a:r>
            <a:r>
              <a:rPr lang="en-US" i="1" dirty="0" smtClean="0"/>
              <a:t>Fly</a:t>
            </a:r>
            <a:r>
              <a:rPr lang="en-US" dirty="0" smtClean="0"/>
              <a:t>, and </a:t>
            </a:r>
            <a:r>
              <a:rPr lang="en-US" i="1" dirty="0" smtClean="0"/>
              <a:t>Land</a:t>
            </a:r>
            <a:r>
              <a:rPr lang="en-US" dirty="0" smtClean="0"/>
              <a:t> can take argument of either </a:t>
            </a:r>
            <a:r>
              <a:rPr lang="en-US" i="1" dirty="0" smtClean="0"/>
              <a:t>Airplane</a:t>
            </a:r>
            <a:r>
              <a:rPr lang="en-US" dirty="0" smtClean="0"/>
              <a:t>, </a:t>
            </a:r>
            <a:r>
              <a:rPr lang="en-US" i="1" dirty="0" smtClean="0"/>
              <a:t>Bat</a:t>
            </a:r>
            <a:r>
              <a:rPr lang="en-US" dirty="0" smtClean="0"/>
              <a:t> or </a:t>
            </a:r>
            <a:r>
              <a:rPr lang="en-US" i="1" dirty="0" smtClean="0"/>
              <a:t>Eagle </a:t>
            </a:r>
            <a:r>
              <a:rPr lang="en-US" dirty="0" smtClean="0"/>
              <a:t>(or their descendants)</a:t>
            </a:r>
          </a:p>
          <a:p>
            <a:r>
              <a:rPr lang="en-US" dirty="0" smtClean="0"/>
              <a:t>Overloading would result in code duplication and would not be able to support future classes that support the same methods (</a:t>
            </a:r>
            <a:r>
              <a:rPr lang="en-US" i="1" dirty="0" smtClean="0"/>
              <a:t>Helicopter</a:t>
            </a:r>
            <a:r>
              <a:rPr lang="en-US" dirty="0" smtClean="0"/>
              <a:t>, </a:t>
            </a:r>
            <a:r>
              <a:rPr lang="en-US" i="1" dirty="0" smtClean="0"/>
              <a:t>Pigeon</a:t>
            </a:r>
            <a:r>
              <a:rPr lang="en-US" dirty="0" smtClean="0"/>
              <a:t>, </a:t>
            </a:r>
            <a:r>
              <a:rPr lang="en-US" i="1" dirty="0" smtClean="0"/>
              <a:t>Wasp</a:t>
            </a:r>
            <a:r>
              <a:rPr lang="en-US" dirty="0" smtClean="0"/>
              <a:t>, etc.)</a:t>
            </a:r>
            <a:endParaRPr lang="hr-HR" dirty="0"/>
          </a:p>
        </p:txBody>
      </p:sp>
      <p:graphicFrame>
        <p:nvGraphicFramePr>
          <p:cNvPr id="4" name="Content Placeholder 4"/>
          <p:cNvGraphicFramePr>
            <a:graphicFrameLocks/>
          </p:cNvGraphicFramePr>
          <p:nvPr>
            <p:extLst/>
          </p:nvPr>
        </p:nvGraphicFramePr>
        <p:xfrm>
          <a:off x="608776" y="4158719"/>
          <a:ext cx="17068860" cy="442777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3254691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Solution: Interfaces</a:t>
            </a:r>
            <a:endParaRPr lang="hr-H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76254" y="3509047"/>
            <a:ext cx="16109412" cy="8318368"/>
          </a:xfrm>
        </p:spPr>
        <p:txBody>
          <a:bodyPr>
            <a:normAutofit lnSpcReduction="10000"/>
          </a:bodyPr>
          <a:lstStyle/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i="1" dirty="0" smtClean="0"/>
          </a:p>
          <a:p>
            <a:r>
              <a:rPr lang="en-US" dirty="0" smtClean="0"/>
              <a:t>Classes </a:t>
            </a:r>
            <a:r>
              <a:rPr lang="en-US" i="1" dirty="0" smtClean="0"/>
              <a:t>Airplane, Bat, and</a:t>
            </a:r>
            <a:r>
              <a:rPr lang="en-US" dirty="0" smtClean="0"/>
              <a:t> </a:t>
            </a:r>
            <a:r>
              <a:rPr lang="en-US" i="1" dirty="0" smtClean="0"/>
              <a:t>Eagle </a:t>
            </a:r>
            <a:r>
              <a:rPr lang="en-US" dirty="0" smtClean="0"/>
              <a:t>implement the </a:t>
            </a:r>
            <a:r>
              <a:rPr lang="en-US" i="1" dirty="0" err="1" smtClean="0"/>
              <a:t>IFlyable</a:t>
            </a:r>
            <a:r>
              <a:rPr lang="en-US" dirty="0" smtClean="0"/>
              <a:t> interface (their descendants automatically implement the same interface)</a:t>
            </a:r>
          </a:p>
          <a:p>
            <a:r>
              <a:rPr lang="en-US" dirty="0" smtClean="0"/>
              <a:t>Three methods </a:t>
            </a:r>
            <a:r>
              <a:rPr lang="en-US" i="1" dirty="0" err="1"/>
              <a:t>TakeOff</a:t>
            </a:r>
            <a:r>
              <a:rPr lang="en-US" dirty="0"/>
              <a:t>, </a:t>
            </a:r>
            <a:r>
              <a:rPr lang="en-US" i="1" dirty="0"/>
              <a:t>Fly</a:t>
            </a:r>
            <a:r>
              <a:rPr lang="en-US" dirty="0"/>
              <a:t>, and </a:t>
            </a:r>
            <a:r>
              <a:rPr lang="en-US" i="1" dirty="0" smtClean="0"/>
              <a:t>Land</a:t>
            </a:r>
            <a:r>
              <a:rPr lang="en-US" dirty="0" smtClean="0"/>
              <a:t> accept argument of type </a:t>
            </a:r>
            <a:r>
              <a:rPr lang="en-US" i="1" dirty="0" err="1" smtClean="0"/>
              <a:t>IFlyable</a:t>
            </a:r>
            <a:r>
              <a:rPr lang="en-US" dirty="0" smtClean="0"/>
              <a:t>, they don’t care about the actual class of the argument object</a:t>
            </a:r>
          </a:p>
          <a:p>
            <a:endParaRPr lang="hr-HR" dirty="0"/>
          </a:p>
        </p:txBody>
      </p:sp>
      <p:graphicFrame>
        <p:nvGraphicFramePr>
          <p:cNvPr id="4" name="Content Placeholder 4"/>
          <p:cNvGraphicFramePr>
            <a:graphicFrameLocks/>
          </p:cNvGraphicFramePr>
          <p:nvPr>
            <p:extLst/>
          </p:nvPr>
        </p:nvGraphicFramePr>
        <p:xfrm>
          <a:off x="608776" y="4158719"/>
          <a:ext cx="17068860" cy="442777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3952361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Enumerating elements (</a:t>
            </a:r>
            <a:r>
              <a:rPr lang="en-US" dirty="0" err="1" smtClean="0"/>
              <a:t>foreach</a:t>
            </a:r>
            <a:r>
              <a:rPr lang="en-US" dirty="0" smtClean="0"/>
              <a:t>)</a:t>
            </a:r>
            <a:endParaRPr lang="hr-H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Enable iterating through arrays and collections.</a:t>
            </a:r>
          </a:p>
          <a:p>
            <a:pPr lvl="1"/>
            <a:r>
              <a:rPr lang="en-US" dirty="0" smtClean="0"/>
              <a:t>C# uses the </a:t>
            </a:r>
            <a:r>
              <a:rPr lang="en-US" i="0" dirty="0" err="1" smtClean="0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foreach</a:t>
            </a:r>
            <a:r>
              <a:rPr lang="en-US" i="0" dirty="0" smtClean="0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r>
              <a:rPr lang="en-US" dirty="0" smtClean="0"/>
              <a:t>keyword to manage the iteration.</a:t>
            </a:r>
            <a:endParaRPr lang="en-US" dirty="0"/>
          </a:p>
          <a:p>
            <a:r>
              <a:rPr lang="en-US" dirty="0" smtClean="0"/>
              <a:t>Two interfaces are in charge of the enumerator-based iteration:</a:t>
            </a:r>
          </a:p>
          <a:p>
            <a:pPr marL="1068806" lvl="1" indent="-428711"/>
            <a:r>
              <a:rPr lang="en-US" dirty="0" err="1" smtClean="0"/>
              <a:t>IEnumerable</a:t>
            </a:r>
            <a:r>
              <a:rPr lang="en-US" dirty="0" smtClean="0"/>
              <a:t> (and </a:t>
            </a:r>
            <a:r>
              <a:rPr lang="en-US" dirty="0" err="1" smtClean="0"/>
              <a:t>IEnumerable</a:t>
            </a:r>
            <a:r>
              <a:rPr lang="en-US" dirty="0" smtClean="0"/>
              <a:t>&lt;T&gt;)</a:t>
            </a:r>
          </a:p>
          <a:p>
            <a:pPr marL="1068806" lvl="1" indent="-428711"/>
            <a:r>
              <a:rPr lang="en-US" dirty="0" err="1" smtClean="0"/>
              <a:t>IEnumerator</a:t>
            </a:r>
            <a:r>
              <a:rPr lang="en-US" dirty="0" smtClean="0"/>
              <a:t> (and </a:t>
            </a:r>
            <a:r>
              <a:rPr lang="en-US" dirty="0" err="1" smtClean="0"/>
              <a:t>IEnumerator</a:t>
            </a:r>
            <a:r>
              <a:rPr lang="en-US" dirty="0" smtClean="0"/>
              <a:t>&lt;T&gt;)</a:t>
            </a:r>
          </a:p>
          <a:p>
            <a:r>
              <a:rPr lang="hr-HR" dirty="0" smtClean="0"/>
              <a:t>I</a:t>
            </a:r>
            <a:r>
              <a:rPr lang="en-US" dirty="0" smtClean="0"/>
              <a:t>E</a:t>
            </a:r>
            <a:r>
              <a:rPr lang="hr-HR" dirty="0" err="1" smtClean="0"/>
              <a:t>numerable</a:t>
            </a:r>
            <a:endParaRPr lang="en-US" dirty="0" smtClean="0"/>
          </a:p>
          <a:p>
            <a:pPr marL="1068806" lvl="1" indent="-428711"/>
            <a:r>
              <a:rPr lang="hr-HR" dirty="0" err="1" smtClean="0"/>
              <a:t>Exposes</a:t>
            </a:r>
            <a:r>
              <a:rPr lang="hr-HR" dirty="0" smtClean="0"/>
              <a:t> </a:t>
            </a:r>
            <a:r>
              <a:rPr lang="hr-HR" dirty="0" err="1"/>
              <a:t>the</a:t>
            </a:r>
            <a:r>
              <a:rPr lang="hr-HR" dirty="0"/>
              <a:t> </a:t>
            </a:r>
            <a:r>
              <a:rPr lang="hr-HR" dirty="0" err="1" smtClean="0"/>
              <a:t>enumerator</a:t>
            </a:r>
            <a:endParaRPr lang="en-US" dirty="0" smtClean="0"/>
          </a:p>
          <a:p>
            <a:r>
              <a:rPr lang="hr-HR" dirty="0" smtClean="0"/>
              <a:t>I</a:t>
            </a:r>
            <a:r>
              <a:rPr lang="en-US" dirty="0" smtClean="0"/>
              <a:t>E</a:t>
            </a:r>
            <a:r>
              <a:rPr lang="hr-HR" dirty="0" smtClean="0"/>
              <a:t>numerator</a:t>
            </a:r>
            <a:endParaRPr lang="en-US" dirty="0" smtClean="0"/>
          </a:p>
          <a:p>
            <a:pPr marL="1068806" lvl="1" indent="-428711"/>
            <a:r>
              <a:rPr lang="hr-HR" dirty="0" err="1" smtClean="0"/>
              <a:t>Allows</a:t>
            </a:r>
            <a:r>
              <a:rPr lang="hr-HR" dirty="0" smtClean="0"/>
              <a:t> </a:t>
            </a:r>
            <a:r>
              <a:rPr lang="hr-HR" dirty="0" err="1"/>
              <a:t>iteration</a:t>
            </a:r>
            <a:r>
              <a:rPr lang="hr-HR" dirty="0"/>
              <a:t> </a:t>
            </a:r>
            <a:r>
              <a:rPr lang="hr-HR" dirty="0" err="1" smtClean="0"/>
              <a:t>through</a:t>
            </a:r>
            <a:r>
              <a:rPr lang="en-US" dirty="0" smtClean="0"/>
              <a:t> the</a:t>
            </a:r>
            <a:r>
              <a:rPr lang="hr-HR" dirty="0" smtClean="0"/>
              <a:t> </a:t>
            </a:r>
            <a:r>
              <a:rPr lang="hr-HR" dirty="0" err="1"/>
              <a:t>enumerable</a:t>
            </a:r>
            <a:r>
              <a:rPr lang="hr-HR" dirty="0"/>
              <a:t> </a:t>
            </a:r>
            <a:r>
              <a:rPr lang="hr-HR" dirty="0" err="1" smtClean="0"/>
              <a:t>object</a:t>
            </a:r>
            <a:endParaRPr lang="en-US" dirty="0" smtClean="0"/>
          </a:p>
          <a:p>
            <a:pPr marL="1068806" lvl="1" indent="-428711"/>
            <a:r>
              <a:rPr lang="en-US" dirty="0" smtClean="0"/>
              <a:t>Methods:</a:t>
            </a:r>
          </a:p>
          <a:p>
            <a:pPr marL="1708902" lvl="2" indent="-428711"/>
            <a:r>
              <a:rPr lang="hr-HR" dirty="0" err="1" smtClean="0"/>
              <a:t>MoveNext</a:t>
            </a:r>
            <a:r>
              <a:rPr lang="en-US" dirty="0" smtClean="0"/>
              <a:t>: returns true, indicates whether next element was successfully retrieved</a:t>
            </a:r>
          </a:p>
          <a:p>
            <a:pPr marL="1708902" lvl="2" indent="-428711"/>
            <a:r>
              <a:rPr lang="hr-HR" dirty="0" err="1"/>
              <a:t>Current</a:t>
            </a:r>
            <a:r>
              <a:rPr lang="en-US" dirty="0"/>
              <a:t>: represents the current element</a:t>
            </a:r>
          </a:p>
          <a:p>
            <a:pPr marL="1280191" lvl="2" indent="0">
              <a:buNone/>
            </a:pPr>
            <a:endParaRPr lang="hr-HR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127513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Practice </a:t>
            </a:r>
            <a:r>
              <a:rPr lang="en-US" dirty="0"/>
              <a:t>2</a:t>
            </a:r>
            <a:r>
              <a:rPr lang="en-US" dirty="0" smtClean="0"/>
              <a:t>.3</a:t>
            </a:r>
            <a:endParaRPr lang="hr-H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Enumerating arrays and collections using </a:t>
            </a:r>
            <a:r>
              <a:rPr lang="en-US" dirty="0" err="1" smtClean="0"/>
              <a:t>IEnumerable</a:t>
            </a:r>
            <a:r>
              <a:rPr lang="en-US" dirty="0" smtClean="0"/>
              <a:t> and </a:t>
            </a:r>
            <a:r>
              <a:rPr lang="en-US" dirty="0" err="1" smtClean="0"/>
              <a:t>IEnumerator</a:t>
            </a:r>
            <a:r>
              <a:rPr lang="en-US" dirty="0" smtClean="0"/>
              <a:t> interfaces: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 smtClean="0"/>
              <a:t>Create a </a:t>
            </a:r>
            <a:r>
              <a:rPr lang="en-US" dirty="0" err="1" smtClean="0"/>
              <a:t>codeunit</a:t>
            </a:r>
            <a:r>
              <a:rPr lang="en-US" dirty="0" smtClean="0"/>
              <a:t> that contains a global function that receives an </a:t>
            </a:r>
            <a:r>
              <a:rPr lang="en-US" dirty="0" err="1" smtClean="0"/>
              <a:t>IEnumerable</a:t>
            </a:r>
            <a:r>
              <a:rPr lang="en-US" dirty="0" smtClean="0"/>
              <a:t> parameter and uses the </a:t>
            </a:r>
            <a:r>
              <a:rPr lang="en-US" dirty="0" err="1" smtClean="0"/>
              <a:t>IEnumerator</a:t>
            </a:r>
            <a:r>
              <a:rPr lang="en-US" dirty="0" smtClean="0"/>
              <a:t> to enumerate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 smtClean="0"/>
              <a:t>Modify the two previous examples (Array and List) to call this </a:t>
            </a:r>
            <a:r>
              <a:rPr lang="en-US" dirty="0" err="1" smtClean="0"/>
              <a:t>codeunit</a:t>
            </a:r>
            <a:r>
              <a:rPr lang="en-US" dirty="0" smtClean="0"/>
              <a:t> in place of the FOR..DO iteration</a:t>
            </a:r>
          </a:p>
        </p:txBody>
      </p:sp>
    </p:spTree>
    <p:extLst>
      <p:ext uri="{BB962C8B-B14F-4D97-AF65-F5344CB8AC3E}">
        <p14:creationId xmlns:p14="http://schemas.microsoft.com/office/powerpoint/2010/main" val="21869296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Is there a benefit of </a:t>
            </a:r>
            <a:r>
              <a:rPr lang="en-US" dirty="0" err="1" smtClean="0"/>
              <a:t>IEnumerator</a:t>
            </a:r>
            <a:r>
              <a:rPr lang="en-US" dirty="0" smtClean="0"/>
              <a:t> over FOR..DO?</a:t>
            </a:r>
            <a:endParaRPr lang="hr-HR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Discussion</a:t>
            </a:r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1450853442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System.Object</a:t>
            </a:r>
            <a:endParaRPr lang="hr-H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Mother of all classes</a:t>
            </a:r>
          </a:p>
          <a:p>
            <a:r>
              <a:rPr lang="en-US" dirty="0" smtClean="0"/>
              <a:t>All types in .NET can be typecast to and from </a:t>
            </a:r>
            <a:r>
              <a:rPr lang="en-US" dirty="0" err="1" smtClean="0"/>
              <a:t>System.Object</a:t>
            </a:r>
            <a:endParaRPr lang="en-US" dirty="0" smtClean="0"/>
          </a:p>
          <a:p>
            <a:pPr lvl="1"/>
            <a:r>
              <a:rPr lang="en-US" dirty="0" smtClean="0"/>
              <a:t>Instance types: directly cast to and from </a:t>
            </a:r>
            <a:r>
              <a:rPr lang="en-US" dirty="0" err="1" smtClean="0"/>
              <a:t>System.Object</a:t>
            </a:r>
            <a:endParaRPr lang="en-US" dirty="0" smtClean="0"/>
          </a:p>
          <a:p>
            <a:pPr lvl="1"/>
            <a:r>
              <a:rPr lang="en-US" dirty="0" smtClean="0"/>
              <a:t>Value types: boxed into and out of </a:t>
            </a:r>
            <a:r>
              <a:rPr lang="en-US" dirty="0" err="1" smtClean="0"/>
              <a:t>System.Object</a:t>
            </a:r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39008084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Generics</a:t>
            </a:r>
            <a:endParaRPr lang="hr-H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4013" y="4191233"/>
            <a:ext cx="14779385" cy="7238372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Allow a single design-time declaration to compile to multiple run-time types.</a:t>
            </a:r>
          </a:p>
          <a:p>
            <a:r>
              <a:rPr lang="en-US" i="0" dirty="0" smtClean="0">
                <a:solidFill>
                  <a:srgbClr val="D74D27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List&lt;T&gt;</a:t>
            </a:r>
            <a:r>
              <a:rPr lang="en-US" dirty="0" smtClean="0"/>
              <a:t> can compile to </a:t>
            </a:r>
            <a:r>
              <a:rPr lang="en-US" i="0" dirty="0" smtClean="0">
                <a:solidFill>
                  <a:srgbClr val="D74D27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List&lt;</a:t>
            </a:r>
            <a:r>
              <a:rPr lang="en-US" i="0" dirty="0" err="1" smtClean="0">
                <a:solidFill>
                  <a:srgbClr val="D74D27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int</a:t>
            </a:r>
            <a:r>
              <a:rPr lang="en-US" i="0" dirty="0" smtClean="0">
                <a:solidFill>
                  <a:srgbClr val="D74D27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&gt;</a:t>
            </a:r>
            <a:r>
              <a:rPr lang="en-US" dirty="0" smtClean="0"/>
              <a:t>, </a:t>
            </a:r>
            <a:r>
              <a:rPr lang="en-US" i="0" dirty="0" smtClean="0">
                <a:solidFill>
                  <a:srgbClr val="D74D27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List&lt;string&gt;</a:t>
            </a:r>
            <a:r>
              <a:rPr lang="en-US" dirty="0" smtClean="0"/>
              <a:t>, or </a:t>
            </a:r>
            <a:r>
              <a:rPr lang="en-US" i="0" dirty="0" smtClean="0">
                <a:solidFill>
                  <a:srgbClr val="D74D27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List&lt;</a:t>
            </a:r>
            <a:r>
              <a:rPr lang="en-US" i="0" dirty="0" err="1" smtClean="0">
                <a:solidFill>
                  <a:srgbClr val="D74D27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MyDesiredClass</a:t>
            </a:r>
            <a:r>
              <a:rPr lang="en-US" i="0" dirty="0" smtClean="0">
                <a:solidFill>
                  <a:srgbClr val="D74D27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&gt;</a:t>
            </a:r>
            <a:endParaRPr lang="en-US" dirty="0"/>
          </a:p>
          <a:p>
            <a:r>
              <a:rPr lang="en-US" dirty="0" smtClean="0"/>
              <a:t>Supported on:</a:t>
            </a:r>
          </a:p>
          <a:p>
            <a:pPr marL="571443" indent="-571443">
              <a:buFont typeface="Arial" panose="020B0604020202020204" pitchFamily="34" charset="0"/>
              <a:buChar char="•"/>
            </a:pPr>
            <a:r>
              <a:rPr lang="en-US" dirty="0" smtClean="0"/>
              <a:t>Classes and interfaces</a:t>
            </a:r>
          </a:p>
          <a:p>
            <a:pPr marL="571443" indent="-571443">
              <a:buFont typeface="Arial" panose="020B0604020202020204" pitchFamily="34" charset="0"/>
              <a:buChar char="•"/>
            </a:pPr>
            <a:r>
              <a:rPr lang="en-US" dirty="0" smtClean="0"/>
              <a:t>Methods</a:t>
            </a:r>
          </a:p>
          <a:p>
            <a:pPr marL="571443" indent="-571443">
              <a:buFont typeface="Arial" panose="020B0604020202020204" pitchFamily="34" charset="0"/>
              <a:buChar char="•"/>
            </a:pPr>
            <a:r>
              <a:rPr lang="en-US" dirty="0" smtClean="0"/>
              <a:t>Properties</a:t>
            </a:r>
          </a:p>
          <a:p>
            <a:pPr marL="571443" indent="-571443">
              <a:buFont typeface="Arial" panose="020B0604020202020204" pitchFamily="34" charset="0"/>
              <a:buChar char="•"/>
            </a:pPr>
            <a:r>
              <a:rPr lang="en-US" dirty="0" smtClean="0"/>
              <a:t>Structures</a:t>
            </a:r>
          </a:p>
          <a:p>
            <a:pPr marL="571443" indent="-571443">
              <a:buFont typeface="Arial" panose="020B0604020202020204" pitchFamily="34" charset="0"/>
              <a:buChar char="•"/>
            </a:pPr>
            <a:r>
              <a:rPr lang="en-US" dirty="0" smtClean="0"/>
              <a:t>Fields</a:t>
            </a:r>
            <a:endParaRPr lang="en-US" dirty="0"/>
          </a:p>
          <a:p>
            <a:r>
              <a:rPr lang="en-US" dirty="0" smtClean="0"/>
              <a:t>In C/AL, all generics are of type </a:t>
            </a:r>
            <a:r>
              <a:rPr lang="en-US" dirty="0" err="1" smtClean="0"/>
              <a:t>System.Object</a:t>
            </a:r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586317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Practice 2.4</a:t>
            </a:r>
            <a:endParaRPr lang="hr-H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Create an instance of a generic List&lt;T&gt; and check its type with both GETDOTNETTYPE and </a:t>
            </a:r>
            <a:r>
              <a:rPr lang="en-US" dirty="0" err="1" smtClean="0"/>
              <a:t>GetType</a:t>
            </a:r>
            <a:r>
              <a:rPr lang="en-US" dirty="0" smtClean="0"/>
              <a:t>.</a:t>
            </a:r>
          </a:p>
          <a:p>
            <a:r>
              <a:rPr lang="en-US" dirty="0" smtClean="0"/>
              <a:t>Try guessing the results before they are shown.</a:t>
            </a:r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1154132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Class Discussion</a:t>
            </a:r>
            <a:endParaRPr lang="hr-HR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Is C/AL an object-oriented language?</a:t>
            </a:r>
          </a:p>
          <a:p>
            <a:r>
              <a:rPr lang="en-US" dirty="0" smtClean="0"/>
              <a:t>Is C/SIDE an object-oriented environment?</a:t>
            </a:r>
          </a:p>
          <a:p>
            <a:r>
              <a:rPr lang="en-US" dirty="0" smtClean="0"/>
              <a:t>What makes a language object-oriented?</a:t>
            </a:r>
            <a:endParaRPr lang="hr-HR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72467" y="6425877"/>
            <a:ext cx="5001493" cy="57159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77285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 potential issue</a:t>
            </a:r>
            <a:endParaRPr lang="hr-H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 generic type instantiated in C/AL always uses </a:t>
            </a:r>
            <a:r>
              <a:rPr lang="en-US" dirty="0" err="1" smtClean="0"/>
              <a:t>System.Object</a:t>
            </a:r>
            <a:r>
              <a:rPr lang="en-US" dirty="0" smtClean="0"/>
              <a:t> as its generic type parameter during instantiation.</a:t>
            </a:r>
          </a:p>
          <a:p>
            <a:r>
              <a:rPr lang="en-US" dirty="0" smtClean="0"/>
              <a:t>For example: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 smtClean="0"/>
              <a:t>List&lt;T&gt; becomes List&lt;Object&gt;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 smtClean="0"/>
              <a:t>Dictionary&lt;</a:t>
            </a:r>
            <a:r>
              <a:rPr lang="en-US" dirty="0" err="1" smtClean="0"/>
              <a:t>TKey,TValue</a:t>
            </a:r>
            <a:r>
              <a:rPr lang="en-US" dirty="0" smtClean="0"/>
              <a:t>&gt; becomes Dictionary&lt;</a:t>
            </a:r>
            <a:r>
              <a:rPr lang="en-US" dirty="0" err="1" smtClean="0"/>
              <a:t>Object,Object</a:t>
            </a:r>
            <a:r>
              <a:rPr lang="en-US" dirty="0" smtClean="0"/>
              <a:t>&gt;</a:t>
            </a:r>
          </a:p>
        </p:txBody>
      </p:sp>
    </p:spTree>
    <p:extLst>
      <p:ext uri="{BB962C8B-B14F-4D97-AF65-F5344CB8AC3E}">
        <p14:creationId xmlns:p14="http://schemas.microsoft.com/office/powerpoint/2010/main" val="15178628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Discussion</a:t>
            </a:r>
            <a:endParaRPr lang="hr-H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Does this trait have any impact?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 smtClean="0"/>
              <a:t>Type </a:t>
            </a:r>
            <a:r>
              <a:rPr lang="en-US" dirty="0"/>
              <a:t>compatibility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 smtClean="0"/>
              <a:t>Performance</a:t>
            </a:r>
            <a:endParaRPr lang="sl-SI" dirty="0" smtClean="0"/>
          </a:p>
          <a:p>
            <a:pPr marL="457200" indent="-457200">
              <a:buFont typeface="Arial" panose="020B0604020202020204" pitchFamily="34" charset="0"/>
              <a:buChar char="•"/>
            </a:pPr>
            <a:endParaRPr lang="sl-SI" dirty="0"/>
          </a:p>
          <a:p>
            <a:r>
              <a:rPr lang="sl-SI" dirty="0" smtClean="0"/>
              <a:t>How to </a:t>
            </a:r>
            <a:r>
              <a:rPr lang="sl-SI" dirty="0" err="1" smtClean="0"/>
              <a:t>resolve</a:t>
            </a:r>
            <a:r>
              <a:rPr lang="sl-SI" dirty="0" smtClean="0"/>
              <a:t> </a:t>
            </a:r>
            <a:r>
              <a:rPr lang="sl-SI" dirty="0" err="1" smtClean="0"/>
              <a:t>this</a:t>
            </a:r>
            <a:r>
              <a:rPr lang="sl-SI" dirty="0" smtClean="0"/>
              <a:t>?</a:t>
            </a:r>
            <a:endParaRPr lang="en-US" dirty="0"/>
          </a:p>
          <a:p>
            <a:pPr marL="457200" indent="-457200">
              <a:buFont typeface="Arial" panose="020B0604020202020204" pitchFamily="34" charset="0"/>
              <a:buChar char="•"/>
            </a:pPr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831611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 (in C#)</a:t>
            </a:r>
            <a:endParaRPr lang="hr-H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hr-HR" sz="28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hr-HR" sz="28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var</a:t>
            </a:r>
            <a:r>
              <a:rPr lang="hr-HR" sz="28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hr-HR" sz="28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dictionary</a:t>
            </a:r>
            <a:r>
              <a:rPr lang="hr-HR" sz="28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=</a:t>
            </a:r>
          </a:p>
          <a:p>
            <a:r>
              <a:rPr lang="hr-HR" sz="2800" dirty="0" smtClean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</a:t>
            </a:r>
            <a:r>
              <a:rPr lang="hr-HR" sz="28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hr-HR" sz="2800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Dictionary</a:t>
            </a:r>
            <a:r>
              <a:rPr lang="hr-HR" sz="28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&lt;</a:t>
            </a:r>
            <a:r>
              <a:rPr lang="hr-HR" sz="2800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int</a:t>
            </a:r>
            <a:r>
              <a:rPr lang="hr-HR" sz="28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, </a:t>
            </a:r>
            <a:r>
              <a:rPr lang="hr-HR" sz="2800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string</a:t>
            </a:r>
            <a:r>
              <a:rPr lang="hr-HR" sz="28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&gt;)</a:t>
            </a:r>
          </a:p>
          <a:p>
            <a:r>
              <a:rPr lang="hr-HR" sz="2800" dirty="0" smtClean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</a:t>
            </a:r>
            <a:r>
              <a:rPr lang="hr-HR" sz="2800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Activator</a:t>
            </a:r>
            <a:r>
              <a:rPr lang="hr-HR" sz="28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.CreateInstance</a:t>
            </a:r>
            <a:r>
              <a:rPr lang="hr-HR" sz="28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</a:p>
          <a:p>
            <a:r>
              <a:rPr lang="hr-HR" sz="2800" dirty="0" smtClean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hr-HR" sz="2800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typeof</a:t>
            </a:r>
            <a:r>
              <a:rPr lang="hr-HR" sz="28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(</a:t>
            </a:r>
            <a:r>
              <a:rPr lang="hr-HR" sz="2800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Dictionary</a:t>
            </a:r>
            <a:r>
              <a:rPr lang="hr-HR" sz="28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&lt;,&gt;)</a:t>
            </a:r>
          </a:p>
          <a:p>
            <a:r>
              <a:rPr lang="hr-HR" sz="2800" dirty="0" smtClean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</a:t>
            </a:r>
            <a:r>
              <a:rPr lang="hr-HR" sz="28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</a:t>
            </a:r>
            <a:r>
              <a:rPr lang="hr-HR" sz="28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MakeGenericType</a:t>
            </a:r>
            <a:r>
              <a:rPr lang="hr-HR" sz="28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</a:p>
          <a:p>
            <a:r>
              <a:rPr lang="hr-HR" sz="2800" dirty="0" smtClean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    </a:t>
            </a:r>
            <a:r>
              <a:rPr lang="hr-HR" sz="2800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new</a:t>
            </a:r>
            <a:r>
              <a:rPr lang="hr-HR" sz="28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hr-HR" sz="2800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Type</a:t>
            </a:r>
            <a:r>
              <a:rPr lang="hr-HR" sz="28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[]</a:t>
            </a:r>
          </a:p>
          <a:p>
            <a:r>
              <a:rPr lang="hr-HR" sz="2800" dirty="0" smtClean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    </a:t>
            </a:r>
            <a:r>
              <a:rPr lang="hr-HR" sz="28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{</a:t>
            </a:r>
          </a:p>
          <a:p>
            <a:r>
              <a:rPr lang="hr-HR" sz="2800" dirty="0" smtClean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        </a:t>
            </a:r>
            <a:r>
              <a:rPr lang="hr-HR" sz="2800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typeof</a:t>
            </a:r>
            <a:r>
              <a:rPr lang="hr-HR" sz="28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(</a:t>
            </a:r>
            <a:r>
              <a:rPr lang="hr-HR" sz="2800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int</a:t>
            </a:r>
            <a:r>
              <a:rPr lang="hr-HR" sz="28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),</a:t>
            </a:r>
          </a:p>
          <a:p>
            <a:r>
              <a:rPr lang="hr-HR" sz="2800" dirty="0" smtClean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        </a:t>
            </a:r>
            <a:r>
              <a:rPr lang="hr-HR" sz="2800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typeof</a:t>
            </a:r>
            <a:r>
              <a:rPr lang="hr-HR" sz="28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(</a:t>
            </a:r>
            <a:r>
              <a:rPr lang="hr-HR" sz="2800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string</a:t>
            </a:r>
            <a:r>
              <a:rPr lang="hr-HR" sz="28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</a:t>
            </a:r>
          </a:p>
          <a:p>
            <a:r>
              <a:rPr lang="hr-HR" sz="2800" dirty="0" smtClean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    </a:t>
            </a:r>
            <a:r>
              <a:rPr lang="hr-HR" sz="28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}));</a:t>
            </a:r>
            <a:endParaRPr lang="hr-HR" sz="2800" dirty="0"/>
          </a:p>
        </p:txBody>
      </p:sp>
    </p:spTree>
    <p:extLst>
      <p:ext uri="{BB962C8B-B14F-4D97-AF65-F5344CB8AC3E}">
        <p14:creationId xmlns:p14="http://schemas.microsoft.com/office/powerpoint/2010/main" val="1823616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Practice 2.6</a:t>
            </a:r>
            <a:endParaRPr lang="hr-H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Convert C# to C/AL: create a function that allows strongly-typed instantiation of generic types</a:t>
            </a:r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19638823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Lesson </a:t>
            </a:r>
            <a:r>
              <a:rPr lang="en-US" dirty="0"/>
              <a:t>3</a:t>
            </a:r>
            <a:endParaRPr lang="hr-HR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Advanced patterns</a:t>
            </a:r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6440506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C#:</a:t>
            </a:r>
          </a:p>
          <a:p>
            <a:pPr marL="1068806" lvl="1" indent="-428711"/>
            <a:r>
              <a:rPr lang="en-US" dirty="0" smtClean="0"/>
              <a:t>Many patterns exist</a:t>
            </a:r>
          </a:p>
          <a:p>
            <a:pPr marL="1068806" lvl="1" indent="-428711"/>
            <a:r>
              <a:rPr lang="en-US" dirty="0" smtClean="0"/>
              <a:t>Add structure</a:t>
            </a:r>
          </a:p>
          <a:p>
            <a:pPr marL="1068806" lvl="1" indent="-428711"/>
            <a:r>
              <a:rPr lang="en-US" dirty="0" smtClean="0"/>
              <a:t>Improve architecture </a:t>
            </a:r>
            <a:endParaRPr lang="en-US" dirty="0"/>
          </a:p>
          <a:p>
            <a:r>
              <a:rPr lang="en-US" dirty="0" smtClean="0"/>
              <a:t>C/AL:</a:t>
            </a:r>
          </a:p>
          <a:p>
            <a:pPr marL="1068806" lvl="1" indent="-428711"/>
            <a:r>
              <a:rPr lang="en-US" dirty="0" smtClean="0"/>
              <a:t>Few patterns are actually possible out-of-the-box</a:t>
            </a:r>
          </a:p>
          <a:p>
            <a:pPr marL="1321219" lvl="2" indent="-428711"/>
            <a:r>
              <a:rPr lang="en-US" dirty="0" smtClean="0"/>
              <a:t>Singleton: Single-instance </a:t>
            </a:r>
            <a:r>
              <a:rPr lang="en-US" dirty="0" err="1" smtClean="0"/>
              <a:t>codeunits</a:t>
            </a:r>
            <a:endParaRPr lang="en-US" dirty="0" smtClean="0"/>
          </a:p>
          <a:p>
            <a:pPr marL="1321219" lvl="2" indent="-428711"/>
            <a:r>
              <a:rPr lang="en-US" dirty="0" smtClean="0"/>
              <a:t>Hooks</a:t>
            </a:r>
          </a:p>
          <a:p>
            <a:pPr marL="1321219" lvl="2" indent="-428711"/>
            <a:r>
              <a:rPr lang="en-US" dirty="0" smtClean="0"/>
              <a:t>Service locator using PRS ‘façade</a:t>
            </a:r>
            <a:r>
              <a:rPr lang="en-US" smtClean="0"/>
              <a:t>’ pattern</a:t>
            </a:r>
            <a:endParaRPr lang="en-US" dirty="0" smtClean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Patterns in C# and C/AL</a:t>
            </a:r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1957067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Integrate an NAV table with another NAV instance (e.g. master data management in a multi-company scenario)</a:t>
            </a:r>
            <a:endParaRPr lang="hr-HR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Practical example</a:t>
            </a:r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6323150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Pros and Cons of this approach</a:t>
            </a:r>
          </a:p>
          <a:p>
            <a:r>
              <a:rPr lang="en-US" dirty="0" smtClean="0"/>
              <a:t>Are there better ways?</a:t>
            </a:r>
          </a:p>
          <a:p>
            <a:endParaRPr lang="hr-HR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Discussion</a:t>
            </a:r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23559828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Use non-proxy dependent .NET classes to integrate data with external systems</a:t>
            </a:r>
          </a:p>
          <a:p>
            <a:r>
              <a:rPr lang="en-US" dirty="0" smtClean="0"/>
              <a:t>Entity-based approach</a:t>
            </a:r>
          </a:p>
          <a:p>
            <a:endParaRPr lang="hr-HR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 better way</a:t>
            </a:r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39280275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Using an entity-based data integration</a:t>
            </a:r>
            <a:endParaRPr lang="hr-HR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Demo</a:t>
            </a:r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41886306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Types in .NET</a:t>
            </a:r>
            <a:endParaRPr lang="hr-HR" dirty="0"/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</p:nvPr>
        </p:nvGraphicFramePr>
        <p:xfrm>
          <a:off x="1676255" y="4266750"/>
          <a:ext cx="15238677" cy="67067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3515757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Is this better?</a:t>
            </a:r>
          </a:p>
          <a:p>
            <a:r>
              <a:rPr lang="en-US" dirty="0" smtClean="0"/>
              <a:t>Is this worse?</a:t>
            </a:r>
          </a:p>
          <a:p>
            <a:r>
              <a:rPr lang="en-US" dirty="0" smtClean="0"/>
              <a:t>Why?</a:t>
            </a:r>
          </a:p>
          <a:p>
            <a:r>
              <a:rPr lang="en-US" dirty="0" smtClean="0"/>
              <a:t>Can this be taken a step further?</a:t>
            </a:r>
            <a:endParaRPr lang="hr-HR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Discussion</a:t>
            </a:r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9858510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Advanced pattern applied: Inversion of Control through Service Locator</a:t>
            </a:r>
          </a:p>
          <a:p>
            <a:r>
              <a:rPr lang="en-US" dirty="0" smtClean="0"/>
              <a:t>Integrating with any external interface without changing NAV code</a:t>
            </a:r>
            <a:endParaRPr lang="hr-HR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Demo</a:t>
            </a:r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4272749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Develop a logging system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 smtClean="0"/>
              <a:t>File-system logging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 smtClean="0"/>
              <a:t>Event-log logging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 smtClean="0"/>
              <a:t>Use a service locator to switch between systems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Practice 3.1</a:t>
            </a:r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32367375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 similar, yet more powerful </a:t>
            </a:r>
            <a:r>
              <a:rPr lang="sl-SI" dirty="0" err="1" smtClean="0"/>
              <a:t>implementation</a:t>
            </a:r>
            <a:r>
              <a:rPr lang="sl-SI" dirty="0" smtClean="0"/>
              <a:t> </a:t>
            </a:r>
            <a:r>
              <a:rPr lang="sl-SI" dirty="0" err="1" smtClean="0"/>
              <a:t>of</a:t>
            </a:r>
            <a:r>
              <a:rPr lang="sl-SI" dirty="0" smtClean="0"/>
              <a:t> </a:t>
            </a:r>
            <a:r>
              <a:rPr lang="sl-SI" dirty="0" err="1" smtClean="0"/>
              <a:t>Inversion</a:t>
            </a:r>
            <a:r>
              <a:rPr lang="sl-SI" dirty="0" smtClean="0"/>
              <a:t> </a:t>
            </a:r>
            <a:r>
              <a:rPr lang="sl-SI" dirty="0" err="1" smtClean="0"/>
              <a:t>of</a:t>
            </a:r>
            <a:r>
              <a:rPr lang="sl-SI" dirty="0" smtClean="0"/>
              <a:t> </a:t>
            </a:r>
            <a:r>
              <a:rPr lang="sl-SI" dirty="0" err="1" smtClean="0"/>
              <a:t>Control</a:t>
            </a:r>
            <a:endParaRPr lang="hr-HR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Demo</a:t>
            </a:r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19495563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hr-HR" dirty="0" err="1" smtClean="0"/>
              <a:t>Different</a:t>
            </a:r>
            <a:r>
              <a:rPr lang="hr-HR" dirty="0" smtClean="0"/>
              <a:t> </a:t>
            </a:r>
            <a:r>
              <a:rPr lang="hr-HR" dirty="0" err="1" smtClean="0"/>
              <a:t>strategies</a:t>
            </a:r>
            <a:r>
              <a:rPr lang="hr-HR" dirty="0" smtClean="0"/>
              <a:t>: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hr-HR" dirty="0" smtClean="0"/>
              <a:t>Single-instance </a:t>
            </a:r>
            <a:r>
              <a:rPr lang="hr-HR" dirty="0" err="1" smtClean="0"/>
              <a:t>codeunits</a:t>
            </a:r>
            <a:endParaRPr lang="hr-HR" dirty="0" smtClean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hr-HR" dirty="0" err="1" smtClean="0"/>
              <a:t>Static</a:t>
            </a:r>
            <a:r>
              <a:rPr lang="hr-HR" dirty="0" smtClean="0"/>
              <a:t> </a:t>
            </a:r>
            <a:r>
              <a:rPr lang="hr-HR" dirty="0" err="1" smtClean="0"/>
              <a:t>classes</a:t>
            </a:r>
            <a:endParaRPr lang="hr-HR" dirty="0" smtClean="0"/>
          </a:p>
          <a:p>
            <a:pPr marL="457200" indent="-457200">
              <a:buFont typeface="Arial" panose="020B0604020202020204" pitchFamily="34" charset="0"/>
              <a:buChar char="•"/>
            </a:pPr>
            <a:endParaRPr lang="hr-HR" dirty="0"/>
          </a:p>
          <a:p>
            <a:r>
              <a:rPr lang="hr-HR" dirty="0" err="1" smtClean="0"/>
              <a:t>Static</a:t>
            </a:r>
            <a:r>
              <a:rPr lang="hr-HR" dirty="0" smtClean="0"/>
              <a:t> </a:t>
            </a:r>
            <a:r>
              <a:rPr lang="hr-HR" dirty="0" err="1" smtClean="0"/>
              <a:t>classes</a:t>
            </a:r>
            <a:r>
              <a:rPr lang="hr-HR" dirty="0" smtClean="0"/>
              <a:t> </a:t>
            </a:r>
            <a:r>
              <a:rPr lang="hr-HR" dirty="0" err="1" smtClean="0"/>
              <a:t>considerations</a:t>
            </a:r>
            <a:r>
              <a:rPr lang="hr-HR" dirty="0" smtClean="0"/>
              <a:t>: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hr-HR" dirty="0" smtClean="0"/>
              <a:t>Per </a:t>
            </a:r>
            <a:r>
              <a:rPr lang="hr-HR" dirty="0" err="1" smtClean="0"/>
              <a:t>Session</a:t>
            </a:r>
            <a:endParaRPr lang="hr-HR" dirty="0" smtClean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hr-HR" dirty="0" smtClean="0"/>
              <a:t>Per NST instance </a:t>
            </a:r>
            <a:r>
              <a:rPr lang="hr-HR" dirty="0" err="1" smtClean="0"/>
              <a:t>lifetime</a:t>
            </a:r>
            <a:r>
              <a:rPr lang="hr-HR" dirty="0" smtClean="0"/>
              <a:t>, </a:t>
            </a:r>
            <a:r>
              <a:rPr lang="hr-HR" dirty="0" err="1" smtClean="0"/>
              <a:t>with</a:t>
            </a:r>
            <a:r>
              <a:rPr lang="hr-HR" dirty="0" smtClean="0"/>
              <a:t> </a:t>
            </a:r>
            <a:r>
              <a:rPr lang="hr-HR" dirty="0" err="1" smtClean="0"/>
              <a:t>multi-threading</a:t>
            </a:r>
            <a:r>
              <a:rPr lang="hr-HR" dirty="0" smtClean="0"/>
              <a:t> </a:t>
            </a:r>
            <a:r>
              <a:rPr lang="hr-HR" dirty="0" err="1" smtClean="0"/>
              <a:t>issues</a:t>
            </a:r>
            <a:endParaRPr lang="hr-HR" dirty="0" smtClean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err="1" smtClean="0"/>
              <a:t>Implementing</a:t>
            </a:r>
            <a:r>
              <a:rPr lang="hr-HR" dirty="0" smtClean="0"/>
              <a:t> </a:t>
            </a:r>
            <a:r>
              <a:rPr lang="hr-HR" dirty="0" err="1" smtClean="0"/>
              <a:t>Singleton</a:t>
            </a:r>
            <a:r>
              <a:rPr lang="hr-HR" dirty="0" smtClean="0"/>
              <a:t> </a:t>
            </a:r>
            <a:r>
              <a:rPr lang="hr-HR" dirty="0" err="1" smtClean="0"/>
              <a:t>Pattern</a:t>
            </a:r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42054600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Lesson </a:t>
            </a:r>
            <a:r>
              <a:rPr lang="hr-HR" dirty="0" smtClean="0"/>
              <a:t>4</a:t>
            </a:r>
            <a:endParaRPr lang="hr-HR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hr-HR" dirty="0" smtClean="0"/>
              <a:t>Open </a:t>
            </a:r>
            <a:r>
              <a:rPr lang="hr-HR" dirty="0" err="1" smtClean="0"/>
              <a:t>Discussion</a:t>
            </a:r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13501914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hr-HR" dirty="0" smtClean="0"/>
              <a:t>How do I… do </a:t>
            </a:r>
            <a:r>
              <a:rPr lang="hr-HR" dirty="0" err="1" smtClean="0"/>
              <a:t>this</a:t>
            </a:r>
            <a:r>
              <a:rPr lang="hr-HR" dirty="0" smtClean="0"/>
              <a:t> </a:t>
            </a:r>
            <a:r>
              <a:rPr lang="hr-HR" dirty="0" err="1" smtClean="0"/>
              <a:t>or</a:t>
            </a:r>
            <a:r>
              <a:rPr lang="hr-HR" dirty="0" smtClean="0"/>
              <a:t> </a:t>
            </a:r>
            <a:r>
              <a:rPr lang="hr-HR" dirty="0" err="1" smtClean="0"/>
              <a:t>that</a:t>
            </a:r>
            <a:r>
              <a:rPr lang="hr-HR" dirty="0" smtClean="0"/>
              <a:t>?</a:t>
            </a:r>
          </a:p>
          <a:p>
            <a:r>
              <a:rPr lang="hr-HR" dirty="0" err="1" smtClean="0"/>
              <a:t>Can</a:t>
            </a:r>
            <a:r>
              <a:rPr lang="hr-HR" dirty="0" smtClean="0"/>
              <a:t> I… do </a:t>
            </a:r>
            <a:r>
              <a:rPr lang="hr-HR" dirty="0" err="1" smtClean="0"/>
              <a:t>this</a:t>
            </a:r>
            <a:r>
              <a:rPr lang="hr-HR" dirty="0" smtClean="0"/>
              <a:t> </a:t>
            </a:r>
            <a:r>
              <a:rPr lang="hr-HR" dirty="0" err="1" smtClean="0"/>
              <a:t>or</a:t>
            </a:r>
            <a:r>
              <a:rPr lang="hr-HR" dirty="0" smtClean="0"/>
              <a:t> </a:t>
            </a:r>
            <a:r>
              <a:rPr lang="hr-HR" dirty="0" err="1" smtClean="0"/>
              <a:t>that</a:t>
            </a:r>
            <a:r>
              <a:rPr lang="hr-HR" dirty="0" smtClean="0"/>
              <a:t>?</a:t>
            </a:r>
          </a:p>
          <a:p>
            <a:r>
              <a:rPr lang="hr-HR" dirty="0" err="1" smtClean="0"/>
              <a:t>What</a:t>
            </a:r>
            <a:r>
              <a:rPr lang="hr-HR" dirty="0" smtClean="0"/>
              <a:t> </a:t>
            </a:r>
            <a:r>
              <a:rPr lang="hr-HR" dirty="0" err="1" smtClean="0"/>
              <a:t>if</a:t>
            </a:r>
            <a:r>
              <a:rPr lang="hr-HR" dirty="0" smtClean="0"/>
              <a:t>… </a:t>
            </a:r>
            <a:r>
              <a:rPr lang="hr-HR" dirty="0" err="1" smtClean="0"/>
              <a:t>this</a:t>
            </a:r>
            <a:r>
              <a:rPr lang="hr-HR" dirty="0" smtClean="0"/>
              <a:t> </a:t>
            </a:r>
            <a:r>
              <a:rPr lang="hr-HR" dirty="0" err="1" smtClean="0"/>
              <a:t>or</a:t>
            </a:r>
            <a:r>
              <a:rPr lang="hr-HR" dirty="0" smtClean="0"/>
              <a:t> </a:t>
            </a:r>
            <a:r>
              <a:rPr lang="hr-HR" dirty="0" err="1" smtClean="0"/>
              <a:t>that</a:t>
            </a:r>
            <a:r>
              <a:rPr lang="hr-HR" dirty="0" smtClean="0"/>
              <a:t>?</a:t>
            </a:r>
            <a:endParaRPr lang="hr-HR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err="1" smtClean="0"/>
              <a:t>Solving</a:t>
            </a:r>
            <a:r>
              <a:rPr lang="hr-HR" dirty="0" smtClean="0"/>
              <a:t> </a:t>
            </a:r>
            <a:r>
              <a:rPr lang="hr-HR" dirty="0" err="1" smtClean="0"/>
              <a:t>Your</a:t>
            </a:r>
            <a:r>
              <a:rPr lang="hr-HR" dirty="0" smtClean="0"/>
              <a:t> Problem</a:t>
            </a:r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5147599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Types in .NET</a:t>
            </a:r>
            <a:endParaRPr lang="hr-H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Built-in types</a:t>
            </a:r>
          </a:p>
          <a:p>
            <a:pPr lvl="1"/>
            <a:r>
              <a:rPr lang="en-US" dirty="0" smtClean="0"/>
              <a:t>Standard set of types: numeric, Boolean, etc.</a:t>
            </a:r>
          </a:p>
          <a:p>
            <a:r>
              <a:rPr lang="en-US" dirty="0" smtClean="0"/>
              <a:t>Custom types</a:t>
            </a:r>
          </a:p>
          <a:p>
            <a:pPr lvl="1"/>
            <a:r>
              <a:rPr lang="en-US" dirty="0" smtClean="0"/>
              <a:t>Types defined by programmers</a:t>
            </a:r>
          </a:p>
          <a:p>
            <a:pPr lvl="1"/>
            <a:r>
              <a:rPr lang="en-US" dirty="0" smtClean="0"/>
              <a:t>.NET Class Library is a collection of custom types</a:t>
            </a:r>
          </a:p>
          <a:p>
            <a:endParaRPr lang="en-US" dirty="0" smtClean="0"/>
          </a:p>
          <a:p>
            <a:pPr lvl="1"/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19998694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Conception personnalisé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Classique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622</TotalTime>
  <Words>3181</Words>
  <Application>Microsoft Office PowerPoint</Application>
  <PresentationFormat>Custom</PresentationFormat>
  <Paragraphs>762</Paragraphs>
  <Slides>87</Slides>
  <Notes>49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87</vt:i4>
      </vt:variant>
    </vt:vector>
  </HeadingPairs>
  <TitlesOfParts>
    <vt:vector size="98" baseType="lpstr">
      <vt:lpstr>Arial</vt:lpstr>
      <vt:lpstr>Calibri</vt:lpstr>
      <vt:lpstr>Century Gothic</vt:lpstr>
      <vt:lpstr>Consolas</vt:lpstr>
      <vt:lpstr>DejaVu Sans</vt:lpstr>
      <vt:lpstr>Segoe UI</vt:lpstr>
      <vt:lpstr>Segoe UI Semibold</vt:lpstr>
      <vt:lpstr>Segoe UI Symbol</vt:lpstr>
      <vt:lpstr>StarSymbol</vt:lpstr>
      <vt:lpstr>Office Theme</vt:lpstr>
      <vt:lpstr>1_Conception personnalisée</vt:lpstr>
      <vt:lpstr>.NET Interoperability Advanced</vt:lpstr>
      <vt:lpstr>About me</vt:lpstr>
      <vt:lpstr>About You</vt:lpstr>
      <vt:lpstr>PowerPoint Presentation</vt:lpstr>
      <vt:lpstr>What are we doing here today?</vt:lpstr>
      <vt:lpstr>Lesson 1</vt:lpstr>
      <vt:lpstr>Class Discussion</vt:lpstr>
      <vt:lpstr>Types in .NET</vt:lpstr>
      <vt:lpstr>Types in .NET</vt:lpstr>
      <vt:lpstr>Mapping basics</vt:lpstr>
      <vt:lpstr>Mapping levels</vt:lpstr>
      <vt:lpstr>Direct mapping</vt:lpstr>
      <vt:lpstr>Full mapping</vt:lpstr>
      <vt:lpstr>Practice 1.1</vt:lpstr>
      <vt:lpstr>Demo</vt:lpstr>
      <vt:lpstr>Partial mapping</vt:lpstr>
      <vt:lpstr>Practice 1.2</vt:lpstr>
      <vt:lpstr>Discussion</vt:lpstr>
      <vt:lpstr>Limited mapping</vt:lpstr>
      <vt:lpstr>Practice 1.3</vt:lpstr>
      <vt:lpstr>Type mapping considerations</vt:lpstr>
      <vt:lpstr>Comparison with .NET types</vt:lpstr>
      <vt:lpstr>How to compare DotNet variables?</vt:lpstr>
      <vt:lpstr>System.Convert</vt:lpstr>
      <vt:lpstr>References and nulls</vt:lpstr>
      <vt:lpstr>Practice 1.4</vt:lpstr>
      <vt:lpstr>Managing Type Information at Runtime</vt:lpstr>
      <vt:lpstr>GETDOTNETTYPE</vt:lpstr>
      <vt:lpstr>Practice 1.5</vt:lpstr>
      <vt:lpstr>Class Discussion</vt:lpstr>
      <vt:lpstr>Inheritance</vt:lpstr>
      <vt:lpstr>Common Type System (CTS)</vt:lpstr>
      <vt:lpstr>Polymorphism</vt:lpstr>
      <vt:lpstr>Quiz: Valid or Invalid?</vt:lpstr>
      <vt:lpstr>Quiz: Valid or Invalid?</vt:lpstr>
      <vt:lpstr>Quiz: Valid or Invalid?</vt:lpstr>
      <vt:lpstr>Quiz: Valid or Invalid?</vt:lpstr>
      <vt:lpstr>Quiz: Valid or Invalid?</vt:lpstr>
      <vt:lpstr>Quiz: Valid or Invalid?</vt:lpstr>
      <vt:lpstr>Quiz: Valid or Invalid?</vt:lpstr>
      <vt:lpstr>Polymorphism in Action</vt:lpstr>
      <vt:lpstr>Benefits of Polymorphism</vt:lpstr>
      <vt:lpstr>System.Object.GetType method</vt:lpstr>
      <vt:lpstr>Practice 1.6</vt:lpstr>
      <vt:lpstr>C# vs. C/AL Considerations</vt:lpstr>
      <vt:lpstr>Practice 1.7</vt:lpstr>
      <vt:lpstr>Members</vt:lpstr>
      <vt:lpstr>Fields are especially problematic!</vt:lpstr>
      <vt:lpstr>Demo</vt:lpstr>
      <vt:lpstr>Lesson 2</vt:lpstr>
      <vt:lpstr>Arrays and Collections</vt:lpstr>
      <vt:lpstr>System.Array</vt:lpstr>
      <vt:lpstr>Working with Arrays</vt:lpstr>
      <vt:lpstr>Practice 2.1</vt:lpstr>
      <vt:lpstr>Discussion</vt:lpstr>
      <vt:lpstr>Demo</vt:lpstr>
      <vt:lpstr>System.Collections.Generic.List&lt;T&gt;</vt:lpstr>
      <vt:lpstr>System.Collections.Generic.Dictionary&lt;TKey,TValue&gt;</vt:lpstr>
      <vt:lpstr>Practice 2.2</vt:lpstr>
      <vt:lpstr>Class Discussion</vt:lpstr>
      <vt:lpstr>Classes and Interfaces</vt:lpstr>
      <vt:lpstr>Inheritance Limits Polymorphism</vt:lpstr>
      <vt:lpstr>Solution: Interfaces</vt:lpstr>
      <vt:lpstr>Enumerating elements (foreach)</vt:lpstr>
      <vt:lpstr>Practice 2.3</vt:lpstr>
      <vt:lpstr>Discussion</vt:lpstr>
      <vt:lpstr>System.Object</vt:lpstr>
      <vt:lpstr>Generics</vt:lpstr>
      <vt:lpstr>Practice 2.4</vt:lpstr>
      <vt:lpstr>A potential issue</vt:lpstr>
      <vt:lpstr>Discussion</vt:lpstr>
      <vt:lpstr>Solution (in C#)</vt:lpstr>
      <vt:lpstr>Practice 2.6</vt:lpstr>
      <vt:lpstr>Lesson 3</vt:lpstr>
      <vt:lpstr>Patterns in C# and C/AL</vt:lpstr>
      <vt:lpstr>Practical example</vt:lpstr>
      <vt:lpstr>Discussion</vt:lpstr>
      <vt:lpstr>A better way</vt:lpstr>
      <vt:lpstr>Demo</vt:lpstr>
      <vt:lpstr>Discussion</vt:lpstr>
      <vt:lpstr>Demo</vt:lpstr>
      <vt:lpstr>Practice 3.1</vt:lpstr>
      <vt:lpstr>Demo</vt:lpstr>
      <vt:lpstr>Implementing Singleton Pattern</vt:lpstr>
      <vt:lpstr>Lesson 4</vt:lpstr>
      <vt:lpstr>Solving Your Problem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PowerPoint</dc:title>
  <dc:creator>Jizoboy</dc:creator>
  <cp:lastModifiedBy>Vjekoslav Babic</cp:lastModifiedBy>
  <cp:revision>58</cp:revision>
  <dcterms:modified xsi:type="dcterms:W3CDTF">2014-11-19T00:21:30Z</dcterms:modified>
</cp:coreProperties>
</file>