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notesMasterIdLst>
    <p:notesMasterId r:id="rId24"/>
  </p:notesMasterIdLst>
  <p:sldIdLst>
    <p:sldId id="257" r:id="rId2"/>
    <p:sldId id="258" r:id="rId3"/>
    <p:sldId id="268" r:id="rId4"/>
    <p:sldId id="288" r:id="rId5"/>
    <p:sldId id="269" r:id="rId6"/>
    <p:sldId id="270" r:id="rId7"/>
    <p:sldId id="289" r:id="rId8"/>
    <p:sldId id="290" r:id="rId9"/>
    <p:sldId id="291" r:id="rId10"/>
    <p:sldId id="292" r:id="rId11"/>
    <p:sldId id="293" r:id="rId12"/>
    <p:sldId id="276" r:id="rId13"/>
    <p:sldId id="277" r:id="rId14"/>
    <p:sldId id="278" r:id="rId15"/>
    <p:sldId id="294" r:id="rId16"/>
    <p:sldId id="295" r:id="rId17"/>
    <p:sldId id="296" r:id="rId18"/>
    <p:sldId id="297" r:id="rId19"/>
    <p:sldId id="283" r:id="rId20"/>
    <p:sldId id="298" r:id="rId21"/>
    <p:sldId id="299" r:id="rId22"/>
    <p:sldId id="287" r:id="rId2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8ECD"/>
    <a:srgbClr val="00D05E"/>
    <a:srgbClr val="00E266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4" autoAdjust="0"/>
    <p:restoredTop sz="94660"/>
  </p:normalViewPr>
  <p:slideViewPr>
    <p:cSldViewPr snapToGrid="0">
      <p:cViewPr varScale="1">
        <p:scale>
          <a:sx n="99" d="100"/>
          <a:sy n="99" d="100"/>
        </p:scale>
        <p:origin x="108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CF2F5C-2791-4C9C-B8E5-DFECF49DAE1A}" type="doc">
      <dgm:prSet loTypeId="urn:microsoft.com/office/officeart/2005/8/layout/architecture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06DF9971-3B18-4FDD-ADAD-99AF7BA53BBD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en-US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Why do we need control add-ins?</a:t>
          </a:r>
          <a:endParaRPr lang="hr-HR" sz="24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2CB17FF-4F13-4404-9715-69D39C89AA54}" type="parTrans" cxnId="{0E5CCAF4-98B1-48F6-8F2D-1660C3021FDF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7D0B87C-10CB-4A2B-AEFB-A6760E83E41A}" type="sibTrans" cxnId="{0E5CCAF4-98B1-48F6-8F2D-1660C3021FDF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EC40653-708B-4B2C-AB32-07A6D69ACC0E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hr-HR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Development </a:t>
          </a:r>
          <a:r>
            <a:rPr lang="hr-HR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and</a:t>
          </a:r>
          <a:r>
            <a:rPr lang="hr-HR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en-US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</a:t>
          </a:r>
          <a:r>
            <a:rPr lang="hr-HR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eployment</a:t>
          </a:r>
          <a:r>
            <a:rPr lang="hr-HR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of</a:t>
          </a:r>
          <a:r>
            <a:rPr lang="hr-HR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en-US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</a:t>
          </a:r>
          <a:r>
            <a:rPr lang="hr-HR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ontrol</a:t>
          </a:r>
          <a:r>
            <a:rPr lang="hr-HR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en-US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a</a:t>
          </a:r>
          <a:r>
            <a:rPr lang="hr-HR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dd-ins</a:t>
          </a:r>
          <a:endParaRPr lang="hr-HR" sz="24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C252DE9-E0DB-4201-BFDB-9A98E2027550}" type="parTrans" cxnId="{69C70DF7-2C3D-49F7-B57F-FEB0CFE7DD1B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B98461D-9E5C-47D5-96A0-978D3359244B}" type="sibTrans" cxnId="{69C70DF7-2C3D-49F7-B57F-FEB0CFE7DD1B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EF5AC36-6469-4E13-A30E-82689CFF36FB}">
      <dgm:prSet custT="1"/>
      <dgm:spPr>
        <a:solidFill>
          <a:srgbClr val="0070C0"/>
        </a:solidFill>
      </dgm:spPr>
      <dgm:t>
        <a:bodyPr/>
        <a:lstStyle/>
        <a:p>
          <a:pPr rtl="0"/>
          <a:r>
            <a:rPr lang="hr-HR" sz="2400" smtClean="0">
              <a:latin typeface="Segoe UI Light" panose="020B0502040204020203" pitchFamily="34" charset="0"/>
              <a:cs typeface="Segoe UI Light" panose="020B0502040204020203" pitchFamily="34" charset="0"/>
            </a:rPr>
            <a:t>A couple of tips</a:t>
          </a:r>
          <a:r>
            <a:rPr lang="en-US" sz="2400" smtClean="0">
              <a:latin typeface="Segoe UI Light" panose="020B0502040204020203" pitchFamily="34" charset="0"/>
              <a:cs typeface="Segoe UI Light" panose="020B0502040204020203" pitchFamily="34" charset="0"/>
            </a:rPr>
            <a:t>,</a:t>
          </a:r>
          <a:r>
            <a:rPr lang="hr-HR" sz="2400" smtClean="0">
              <a:latin typeface="Segoe UI Light" panose="020B0502040204020203" pitchFamily="34" charset="0"/>
              <a:cs typeface="Segoe UI Light" panose="020B0502040204020203" pitchFamily="34" charset="0"/>
            </a:rPr>
            <a:t> tricks</a:t>
          </a:r>
          <a:r>
            <a:rPr lang="en-US" sz="2400" smtClean="0">
              <a:latin typeface="Segoe UI Light" panose="020B0502040204020203" pitchFamily="34" charset="0"/>
              <a:cs typeface="Segoe UI Light" panose="020B0502040204020203" pitchFamily="34" charset="0"/>
            </a:rPr>
            <a:t>, and best practices</a:t>
          </a:r>
          <a:endParaRPr lang="hr-HR" sz="2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FA5FBC2-9BBB-4EC1-B2C1-8BB7CC587428}" type="parTrans" cxnId="{7DEF4B32-5A2B-44DF-81E7-33F9B523A77D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A994C08-B191-4824-B075-3A6EF4E8E417}" type="sibTrans" cxnId="{7DEF4B32-5A2B-44DF-81E7-33F9B523A77D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677A0DB-D71A-4A12-82EC-F8406D603DE7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hr-HR" sz="2400" smtClean="0">
              <a:latin typeface="Segoe UI Light" panose="020B0502040204020203" pitchFamily="34" charset="0"/>
              <a:cs typeface="Segoe UI Light" panose="020B0502040204020203" pitchFamily="34" charset="0"/>
            </a:rPr>
            <a:t>Overview </a:t>
          </a:r>
          <a:r>
            <a:rPr lang="hr-HR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of</a:t>
          </a:r>
          <a:r>
            <a:rPr lang="hr-HR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extensibility</a:t>
          </a:r>
          <a:r>
            <a:rPr lang="hr-HR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endParaRPr lang="hr-HR" sz="24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988D8F3-B53D-4B3C-A44A-EFF3060F8192}" type="parTrans" cxnId="{C7B3F1CE-E5A6-4C83-AB23-5383F64B14CE}">
      <dgm:prSet/>
      <dgm:spPr/>
      <dgm:t>
        <a:bodyPr/>
        <a:lstStyle/>
        <a:p>
          <a:endParaRPr lang="hr-HR" sz="1600"/>
        </a:p>
      </dgm:t>
    </dgm:pt>
    <dgm:pt modelId="{6C9A8278-D1C5-4DB4-BDBB-B377943272F8}" type="sibTrans" cxnId="{C7B3F1CE-E5A6-4C83-AB23-5383F64B14CE}">
      <dgm:prSet/>
      <dgm:spPr/>
      <dgm:t>
        <a:bodyPr/>
        <a:lstStyle/>
        <a:p>
          <a:endParaRPr lang="hr-HR" sz="1600"/>
        </a:p>
      </dgm:t>
    </dgm:pt>
    <dgm:pt modelId="{5B532454-247A-4E13-8528-E4E3347A585A}" type="pres">
      <dgm:prSet presAssocID="{44CF2F5C-2791-4C9C-B8E5-DFECF49DAE1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C480891-02D8-421C-A3F9-F49AC54DA061}" type="pres">
      <dgm:prSet presAssocID="{06DF9971-3B18-4FDD-ADAD-99AF7BA53BBD}" presName="vertOne" presStyleCnt="0"/>
      <dgm:spPr/>
    </dgm:pt>
    <dgm:pt modelId="{5DC860AC-A379-465F-B766-D49341D9233F}" type="pres">
      <dgm:prSet presAssocID="{06DF9971-3B18-4FDD-ADAD-99AF7BA53BBD}" presName="txOne" presStyleLbl="node0" presStyleIdx="0" presStyleCnt="4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DCAFA383-ABC3-4B77-BCAD-2C037D00920F}" type="pres">
      <dgm:prSet presAssocID="{06DF9971-3B18-4FDD-ADAD-99AF7BA53BBD}" presName="horzOne" presStyleCnt="0"/>
      <dgm:spPr/>
    </dgm:pt>
    <dgm:pt modelId="{C8AA9A3B-B84A-4945-B28D-6DC40338D45B}" type="pres">
      <dgm:prSet presAssocID="{87D0B87C-10CB-4A2B-AEFB-A6760E83E41A}" presName="sibSpaceOne" presStyleCnt="0"/>
      <dgm:spPr/>
    </dgm:pt>
    <dgm:pt modelId="{76B5C5C3-E78B-409C-9EC4-979FCFD675D5}" type="pres">
      <dgm:prSet presAssocID="{8677A0DB-D71A-4A12-82EC-F8406D603DE7}" presName="vertOne" presStyleCnt="0"/>
      <dgm:spPr/>
    </dgm:pt>
    <dgm:pt modelId="{9FD82153-2516-424C-A5FC-D72C109E3254}" type="pres">
      <dgm:prSet presAssocID="{8677A0DB-D71A-4A12-82EC-F8406D603DE7}" presName="txOne" presStyleLbl="node0" presStyleIdx="1" presStyleCnt="4">
        <dgm:presLayoutVars>
          <dgm:chPref val="3"/>
        </dgm:presLayoutVars>
      </dgm:prSet>
      <dgm:spPr>
        <a:prstGeom prst="rect">
          <a:avLst/>
        </a:prstGeom>
      </dgm:spPr>
    </dgm:pt>
    <dgm:pt modelId="{A5C3B4FD-02AE-4498-B141-AD6ADAE84F44}" type="pres">
      <dgm:prSet presAssocID="{8677A0DB-D71A-4A12-82EC-F8406D603DE7}" presName="horzOne" presStyleCnt="0"/>
      <dgm:spPr/>
    </dgm:pt>
    <dgm:pt modelId="{12E9890C-BCDB-4E0B-B85F-92F311ECB57E}" type="pres">
      <dgm:prSet presAssocID="{6C9A8278-D1C5-4DB4-BDBB-B377943272F8}" presName="sibSpaceOne" presStyleCnt="0"/>
      <dgm:spPr/>
    </dgm:pt>
    <dgm:pt modelId="{C1BD14ED-EE34-4906-8875-723B135C89A6}" type="pres">
      <dgm:prSet presAssocID="{AEC40653-708B-4B2C-AB32-07A6D69ACC0E}" presName="vertOne" presStyleCnt="0"/>
      <dgm:spPr/>
    </dgm:pt>
    <dgm:pt modelId="{A2DB0930-1362-45CB-87AD-D0CF59B26DAE}" type="pres">
      <dgm:prSet presAssocID="{AEC40653-708B-4B2C-AB32-07A6D69ACC0E}" presName="txOne" presStyleLbl="node0" presStyleIdx="2" presStyleCnt="4">
        <dgm:presLayoutVars>
          <dgm:chPref val="3"/>
        </dgm:presLayoutVars>
      </dgm:prSet>
      <dgm:spPr>
        <a:prstGeom prst="rect">
          <a:avLst/>
        </a:prstGeom>
      </dgm:spPr>
    </dgm:pt>
    <dgm:pt modelId="{042D5532-9703-4A9F-A6A5-EE93CE5CE211}" type="pres">
      <dgm:prSet presAssocID="{AEC40653-708B-4B2C-AB32-07A6D69ACC0E}" presName="horzOne" presStyleCnt="0"/>
      <dgm:spPr/>
    </dgm:pt>
    <dgm:pt modelId="{C0BA2710-59A9-4D55-9030-092F7AAAE5BC}" type="pres">
      <dgm:prSet presAssocID="{DB98461D-9E5C-47D5-96A0-978D3359244B}" presName="sibSpaceOne" presStyleCnt="0"/>
      <dgm:spPr/>
    </dgm:pt>
    <dgm:pt modelId="{ECBFFD06-2598-4363-B9DA-B3D5FFDE281F}" type="pres">
      <dgm:prSet presAssocID="{2EF5AC36-6469-4E13-A30E-82689CFF36FB}" presName="vertOne" presStyleCnt="0"/>
      <dgm:spPr/>
    </dgm:pt>
    <dgm:pt modelId="{4E085D8A-52C8-477D-AE94-0931CFAFBFC6}" type="pres">
      <dgm:prSet presAssocID="{2EF5AC36-6469-4E13-A30E-82689CFF36FB}" presName="txOne" presStyleLbl="node0" presStyleIdx="3" presStyleCnt="4">
        <dgm:presLayoutVars>
          <dgm:chPref val="3"/>
        </dgm:presLayoutVars>
      </dgm:prSet>
      <dgm:spPr>
        <a:prstGeom prst="rect">
          <a:avLst/>
        </a:prstGeom>
      </dgm:spPr>
    </dgm:pt>
    <dgm:pt modelId="{8E706E19-3153-4547-A4C8-A1AC04F9EC18}" type="pres">
      <dgm:prSet presAssocID="{2EF5AC36-6469-4E13-A30E-82689CFF36FB}" presName="horzOne" presStyleCnt="0"/>
      <dgm:spPr/>
    </dgm:pt>
  </dgm:ptLst>
  <dgm:cxnLst>
    <dgm:cxn modelId="{69C70DF7-2C3D-49F7-B57F-FEB0CFE7DD1B}" srcId="{44CF2F5C-2791-4C9C-B8E5-DFECF49DAE1A}" destId="{AEC40653-708B-4B2C-AB32-07A6D69ACC0E}" srcOrd="2" destOrd="0" parTransId="{EC252DE9-E0DB-4201-BFDB-9A98E2027550}" sibTransId="{DB98461D-9E5C-47D5-96A0-978D3359244B}"/>
    <dgm:cxn modelId="{C7B3F1CE-E5A6-4C83-AB23-5383F64B14CE}" srcId="{44CF2F5C-2791-4C9C-B8E5-DFECF49DAE1A}" destId="{8677A0DB-D71A-4A12-82EC-F8406D603DE7}" srcOrd="1" destOrd="0" parTransId="{A988D8F3-B53D-4B3C-A44A-EFF3060F8192}" sibTransId="{6C9A8278-D1C5-4DB4-BDBB-B377943272F8}"/>
    <dgm:cxn modelId="{0E5CCAF4-98B1-48F6-8F2D-1660C3021FDF}" srcId="{44CF2F5C-2791-4C9C-B8E5-DFECF49DAE1A}" destId="{06DF9971-3B18-4FDD-ADAD-99AF7BA53BBD}" srcOrd="0" destOrd="0" parTransId="{A2CB17FF-4F13-4404-9715-69D39C89AA54}" sibTransId="{87D0B87C-10CB-4A2B-AEFB-A6760E83E41A}"/>
    <dgm:cxn modelId="{8251FCCD-326D-4F94-A4A3-4E4332E987E1}" type="presOf" srcId="{8677A0DB-D71A-4A12-82EC-F8406D603DE7}" destId="{9FD82153-2516-424C-A5FC-D72C109E3254}" srcOrd="0" destOrd="0" presId="urn:microsoft.com/office/officeart/2005/8/layout/architecture"/>
    <dgm:cxn modelId="{7DEF4B32-5A2B-44DF-81E7-33F9B523A77D}" srcId="{44CF2F5C-2791-4C9C-B8E5-DFECF49DAE1A}" destId="{2EF5AC36-6469-4E13-A30E-82689CFF36FB}" srcOrd="3" destOrd="0" parTransId="{EFA5FBC2-9BBB-4EC1-B2C1-8BB7CC587428}" sibTransId="{FA994C08-B191-4824-B075-3A6EF4E8E417}"/>
    <dgm:cxn modelId="{206EA632-09E5-40D8-B94F-1F60CE6126E5}" type="presOf" srcId="{AEC40653-708B-4B2C-AB32-07A6D69ACC0E}" destId="{A2DB0930-1362-45CB-87AD-D0CF59B26DAE}" srcOrd="0" destOrd="0" presId="urn:microsoft.com/office/officeart/2005/8/layout/architecture"/>
    <dgm:cxn modelId="{6F4B3905-86D5-4C2D-B1B1-6BC5184A6F9B}" type="presOf" srcId="{44CF2F5C-2791-4C9C-B8E5-DFECF49DAE1A}" destId="{5B532454-247A-4E13-8528-E4E3347A585A}" srcOrd="0" destOrd="0" presId="urn:microsoft.com/office/officeart/2005/8/layout/architecture"/>
    <dgm:cxn modelId="{A1021BFC-FE67-4F25-93B6-943D3389AE8C}" type="presOf" srcId="{06DF9971-3B18-4FDD-ADAD-99AF7BA53BBD}" destId="{5DC860AC-A379-465F-B766-D49341D9233F}" srcOrd="0" destOrd="0" presId="urn:microsoft.com/office/officeart/2005/8/layout/architecture"/>
    <dgm:cxn modelId="{15AF9496-76A7-4545-B2CD-694741E32D1E}" type="presOf" srcId="{2EF5AC36-6469-4E13-A30E-82689CFF36FB}" destId="{4E085D8A-52C8-477D-AE94-0931CFAFBFC6}" srcOrd="0" destOrd="0" presId="urn:microsoft.com/office/officeart/2005/8/layout/architecture"/>
    <dgm:cxn modelId="{A526C67C-A7AC-4754-A801-ADAEB9BE8FD9}" type="presParOf" srcId="{5B532454-247A-4E13-8528-E4E3347A585A}" destId="{EC480891-02D8-421C-A3F9-F49AC54DA061}" srcOrd="0" destOrd="0" presId="urn:microsoft.com/office/officeart/2005/8/layout/architecture"/>
    <dgm:cxn modelId="{98E4A43B-CE79-43BA-90AC-3E7153FB5C7F}" type="presParOf" srcId="{EC480891-02D8-421C-A3F9-F49AC54DA061}" destId="{5DC860AC-A379-465F-B766-D49341D9233F}" srcOrd="0" destOrd="0" presId="urn:microsoft.com/office/officeart/2005/8/layout/architecture"/>
    <dgm:cxn modelId="{732FC8AD-6FC3-4997-A697-E380DDA5FD10}" type="presParOf" srcId="{EC480891-02D8-421C-A3F9-F49AC54DA061}" destId="{DCAFA383-ABC3-4B77-BCAD-2C037D00920F}" srcOrd="1" destOrd="0" presId="urn:microsoft.com/office/officeart/2005/8/layout/architecture"/>
    <dgm:cxn modelId="{A903EE33-2F2F-4988-BD63-657285CA0AB8}" type="presParOf" srcId="{5B532454-247A-4E13-8528-E4E3347A585A}" destId="{C8AA9A3B-B84A-4945-B28D-6DC40338D45B}" srcOrd="1" destOrd="0" presId="urn:microsoft.com/office/officeart/2005/8/layout/architecture"/>
    <dgm:cxn modelId="{3B06F981-0372-4202-B470-708EB24ABAC0}" type="presParOf" srcId="{5B532454-247A-4E13-8528-E4E3347A585A}" destId="{76B5C5C3-E78B-409C-9EC4-979FCFD675D5}" srcOrd="2" destOrd="0" presId="urn:microsoft.com/office/officeart/2005/8/layout/architecture"/>
    <dgm:cxn modelId="{8B0F43E4-B0DF-49AB-8CB3-B7D6F2361AB1}" type="presParOf" srcId="{76B5C5C3-E78B-409C-9EC4-979FCFD675D5}" destId="{9FD82153-2516-424C-A5FC-D72C109E3254}" srcOrd="0" destOrd="0" presId="urn:microsoft.com/office/officeart/2005/8/layout/architecture"/>
    <dgm:cxn modelId="{2C3E1E82-26D0-48B2-B1DE-3F012EFFF97D}" type="presParOf" srcId="{76B5C5C3-E78B-409C-9EC4-979FCFD675D5}" destId="{A5C3B4FD-02AE-4498-B141-AD6ADAE84F44}" srcOrd="1" destOrd="0" presId="urn:microsoft.com/office/officeart/2005/8/layout/architecture"/>
    <dgm:cxn modelId="{F2691418-0DDA-4B72-962C-AEBB6827C863}" type="presParOf" srcId="{5B532454-247A-4E13-8528-E4E3347A585A}" destId="{12E9890C-BCDB-4E0B-B85F-92F311ECB57E}" srcOrd="3" destOrd="0" presId="urn:microsoft.com/office/officeart/2005/8/layout/architecture"/>
    <dgm:cxn modelId="{7B06EED3-7CCD-4EA4-BAAA-FB0014EB6CDF}" type="presParOf" srcId="{5B532454-247A-4E13-8528-E4E3347A585A}" destId="{C1BD14ED-EE34-4906-8875-723B135C89A6}" srcOrd="4" destOrd="0" presId="urn:microsoft.com/office/officeart/2005/8/layout/architecture"/>
    <dgm:cxn modelId="{D437C36D-3E2C-4B97-A324-469A804FAB0B}" type="presParOf" srcId="{C1BD14ED-EE34-4906-8875-723B135C89A6}" destId="{A2DB0930-1362-45CB-87AD-D0CF59B26DAE}" srcOrd="0" destOrd="0" presId="urn:microsoft.com/office/officeart/2005/8/layout/architecture"/>
    <dgm:cxn modelId="{D25C29FE-B0B9-42D5-B2D7-7D12DBE416FC}" type="presParOf" srcId="{C1BD14ED-EE34-4906-8875-723B135C89A6}" destId="{042D5532-9703-4A9F-A6A5-EE93CE5CE211}" srcOrd="1" destOrd="0" presId="urn:microsoft.com/office/officeart/2005/8/layout/architecture"/>
    <dgm:cxn modelId="{7EF7E2F5-FF2C-41B6-9F84-3F5A084FB2FD}" type="presParOf" srcId="{5B532454-247A-4E13-8528-E4E3347A585A}" destId="{C0BA2710-59A9-4D55-9030-092F7AAAE5BC}" srcOrd="5" destOrd="0" presId="urn:microsoft.com/office/officeart/2005/8/layout/architecture"/>
    <dgm:cxn modelId="{AFB9FDE9-8E90-45BA-BAE9-6BE420369DA6}" type="presParOf" srcId="{5B532454-247A-4E13-8528-E4E3347A585A}" destId="{ECBFFD06-2598-4363-B9DA-B3D5FFDE281F}" srcOrd="6" destOrd="0" presId="urn:microsoft.com/office/officeart/2005/8/layout/architecture"/>
    <dgm:cxn modelId="{18115852-678A-40EF-AA59-0533B1AB0DDA}" type="presParOf" srcId="{ECBFFD06-2598-4363-B9DA-B3D5FFDE281F}" destId="{4E085D8A-52C8-477D-AE94-0931CFAFBFC6}" srcOrd="0" destOrd="0" presId="urn:microsoft.com/office/officeart/2005/8/layout/architecture"/>
    <dgm:cxn modelId="{9B8FED90-42C2-48F7-8032-516843C0C94C}" type="presParOf" srcId="{ECBFFD06-2598-4363-B9DA-B3D5FFDE281F}" destId="{8E706E19-3153-4547-A4C8-A1AC04F9EC18}" srcOrd="1" destOrd="0" presId="urn:microsoft.com/office/officeart/2005/8/layout/archite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CF2F5C-2791-4C9C-B8E5-DFECF49DAE1A}" type="doc">
      <dgm:prSet loTypeId="urn:microsoft.com/office/officeart/2005/8/layout/hierarchy4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06DF9971-3B18-4FDD-ADAD-99AF7BA53BBD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hr-HR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Create</a:t>
          </a:r>
          <a:r>
            <a:rPr lang="hr-HR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an</a:t>
          </a:r>
          <a:r>
            <a:rPr lang="hr-HR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assembly</a:t>
          </a:r>
          <a:endParaRPr lang="hr-HR" sz="24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2CB17FF-4F13-4404-9715-69D39C89AA54}" type="parTrans" cxnId="{0E5CCAF4-98B1-48F6-8F2D-1660C3021FDF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7D0B87C-10CB-4A2B-AEFB-A6760E83E41A}" type="sibTrans" cxnId="{0E5CCAF4-98B1-48F6-8F2D-1660C3021FDF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EC40653-708B-4B2C-AB32-07A6D69ACC0E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en-US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Deploy the assembly</a:t>
          </a:r>
          <a:endParaRPr lang="hr-HR" sz="24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C252DE9-E0DB-4201-BFDB-9A98E2027550}" type="parTrans" cxnId="{69C70DF7-2C3D-49F7-B57F-FEB0CFE7DD1B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B98461D-9E5C-47D5-96A0-978D3359244B}" type="sibTrans" cxnId="{69C70DF7-2C3D-49F7-B57F-FEB0CFE7DD1B}">
      <dgm:prSet/>
      <dgm:spPr/>
      <dgm:t>
        <a:bodyPr/>
        <a:lstStyle/>
        <a:p>
          <a:endParaRPr lang="hr-HR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677A0DB-D71A-4A12-82EC-F8406D603DE7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en-US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Sign the assembly</a:t>
          </a:r>
          <a:endParaRPr lang="hr-HR" sz="24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C9A8278-D1C5-4DB4-BDBB-B377943272F8}" type="sibTrans" cxnId="{C7B3F1CE-E5A6-4C83-AB23-5383F64B14CE}">
      <dgm:prSet/>
      <dgm:spPr/>
      <dgm:t>
        <a:bodyPr/>
        <a:lstStyle/>
        <a:p>
          <a:endParaRPr lang="hr-HR" sz="1600"/>
        </a:p>
      </dgm:t>
    </dgm:pt>
    <dgm:pt modelId="{A988D8F3-B53D-4B3C-A44A-EFF3060F8192}" type="parTrans" cxnId="{C7B3F1CE-E5A6-4C83-AB23-5383F64B14CE}">
      <dgm:prSet/>
      <dgm:spPr/>
      <dgm:t>
        <a:bodyPr/>
        <a:lstStyle/>
        <a:p>
          <a:endParaRPr lang="hr-HR" sz="1600"/>
        </a:p>
      </dgm:t>
    </dgm:pt>
    <dgm:pt modelId="{D26C2B7B-3F45-4746-B0CC-B5459A2EF4AC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en-US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Copy the assembly to Add-ins</a:t>
          </a:r>
          <a:endParaRPr lang="hr-HR" sz="24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B98C83A-56E7-42B8-80A2-CC2E8448DCAC}" type="parTrans" cxnId="{FA685D40-D47D-4035-AF09-99C2D6AA033E}">
      <dgm:prSet/>
      <dgm:spPr/>
      <dgm:t>
        <a:bodyPr/>
        <a:lstStyle/>
        <a:p>
          <a:endParaRPr lang="hr-HR"/>
        </a:p>
      </dgm:t>
    </dgm:pt>
    <dgm:pt modelId="{4698FE3E-BCC1-44B4-AFFE-706499E03B4D}" type="sibTrans" cxnId="{FA685D40-D47D-4035-AF09-99C2D6AA033E}">
      <dgm:prSet/>
      <dgm:spPr/>
      <dgm:t>
        <a:bodyPr/>
        <a:lstStyle/>
        <a:p>
          <a:endParaRPr lang="hr-HR"/>
        </a:p>
      </dgm:t>
    </dgm:pt>
    <dgm:pt modelId="{73F24ED5-AE73-43FE-853C-BC7FC78048AA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en-US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Define a new Control Add-in record</a:t>
          </a:r>
          <a:endParaRPr lang="hr-HR" sz="24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BE466BD-71A6-4041-836E-FF24AA4135D4}" type="parTrans" cxnId="{8B01D97D-D86A-4077-9106-A567B0FAB3FC}">
      <dgm:prSet/>
      <dgm:spPr/>
      <dgm:t>
        <a:bodyPr/>
        <a:lstStyle/>
        <a:p>
          <a:endParaRPr lang="hr-HR"/>
        </a:p>
      </dgm:t>
    </dgm:pt>
    <dgm:pt modelId="{0A8F9F50-9C9A-4B2B-8CD5-CB8C15501F02}" type="sibTrans" cxnId="{8B01D97D-D86A-4077-9106-A567B0FAB3FC}">
      <dgm:prSet/>
      <dgm:spPr/>
      <dgm:t>
        <a:bodyPr/>
        <a:lstStyle/>
        <a:p>
          <a:endParaRPr lang="hr-HR"/>
        </a:p>
      </dgm:t>
    </dgm:pt>
    <dgm:pt modelId="{DDA77021-25B6-46C0-8A52-8E8BE05D14D9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en-US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Assign the </a:t>
          </a:r>
          <a:r>
            <a:rPr lang="en-US" sz="24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ControlAddIn</a:t>
          </a:r>
          <a:r>
            <a:rPr lang="en-US" sz="24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property</a:t>
          </a:r>
          <a:endParaRPr lang="hr-HR" sz="24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83C6B66-D55C-4C94-A126-D4D267962ABF}" type="parTrans" cxnId="{D906C210-A746-4F50-A93B-443E1626CA1B}">
      <dgm:prSet/>
      <dgm:spPr/>
      <dgm:t>
        <a:bodyPr/>
        <a:lstStyle/>
        <a:p>
          <a:endParaRPr lang="hr-HR"/>
        </a:p>
      </dgm:t>
    </dgm:pt>
    <dgm:pt modelId="{AB5FA1DB-B48D-4704-B474-8951C62602C9}" type="sibTrans" cxnId="{D906C210-A746-4F50-A93B-443E1626CA1B}">
      <dgm:prSet/>
      <dgm:spPr/>
      <dgm:t>
        <a:bodyPr/>
        <a:lstStyle/>
        <a:p>
          <a:endParaRPr lang="hr-HR"/>
        </a:p>
      </dgm:t>
    </dgm:pt>
    <dgm:pt modelId="{87E3C3F5-725E-4878-874E-86B9AF8391C7}" type="pres">
      <dgm:prSet presAssocID="{44CF2F5C-2791-4C9C-B8E5-DFECF49DAE1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02EAF37-BAEA-4404-A82C-57D740D82887}" type="pres">
      <dgm:prSet presAssocID="{06DF9971-3B18-4FDD-ADAD-99AF7BA53BBD}" presName="vertOne" presStyleCnt="0"/>
      <dgm:spPr/>
    </dgm:pt>
    <dgm:pt modelId="{E83E6C4A-159E-41E1-9511-04880443081A}" type="pres">
      <dgm:prSet presAssocID="{06DF9971-3B18-4FDD-ADAD-99AF7BA53BBD}" presName="txOne" presStyleLbl="node0" presStyleIdx="0" presStyleCnt="3">
        <dgm:presLayoutVars>
          <dgm:chPref val="3"/>
        </dgm:presLayoutVars>
      </dgm:prSet>
      <dgm:spPr>
        <a:prstGeom prst="rect">
          <a:avLst/>
        </a:prstGeom>
      </dgm:spPr>
    </dgm:pt>
    <dgm:pt modelId="{306EDA33-6C9C-4D08-A0DF-AB7B54E806D7}" type="pres">
      <dgm:prSet presAssocID="{06DF9971-3B18-4FDD-ADAD-99AF7BA53BBD}" presName="horzOne" presStyleCnt="0"/>
      <dgm:spPr/>
    </dgm:pt>
    <dgm:pt modelId="{F62906DB-33AE-4D04-BCFF-AC2165BEB430}" type="pres">
      <dgm:prSet presAssocID="{87D0B87C-10CB-4A2B-AEFB-A6760E83E41A}" presName="sibSpaceOne" presStyleCnt="0"/>
      <dgm:spPr/>
    </dgm:pt>
    <dgm:pt modelId="{A78A6FA9-4D5B-40BD-953D-54F1A229FD4A}" type="pres">
      <dgm:prSet presAssocID="{8677A0DB-D71A-4A12-82EC-F8406D603DE7}" presName="vertOne" presStyleCnt="0"/>
      <dgm:spPr/>
    </dgm:pt>
    <dgm:pt modelId="{CB3F7FA4-E733-47CE-BF46-5B40139D4FC6}" type="pres">
      <dgm:prSet presAssocID="{8677A0DB-D71A-4A12-82EC-F8406D603DE7}" presName="txOne" presStyleLbl="node0" presStyleIdx="1" presStyleCnt="3">
        <dgm:presLayoutVars>
          <dgm:chPref val="3"/>
        </dgm:presLayoutVars>
      </dgm:prSet>
      <dgm:spPr>
        <a:prstGeom prst="rect">
          <a:avLst/>
        </a:prstGeom>
      </dgm:spPr>
    </dgm:pt>
    <dgm:pt modelId="{66A4F2EA-A07B-4057-880F-DD060F65B603}" type="pres">
      <dgm:prSet presAssocID="{8677A0DB-D71A-4A12-82EC-F8406D603DE7}" presName="horzOne" presStyleCnt="0"/>
      <dgm:spPr/>
    </dgm:pt>
    <dgm:pt modelId="{C017B0BC-A1D6-4045-A4BE-F66F62B00A81}" type="pres">
      <dgm:prSet presAssocID="{6C9A8278-D1C5-4DB4-BDBB-B377943272F8}" presName="sibSpaceOne" presStyleCnt="0"/>
      <dgm:spPr/>
    </dgm:pt>
    <dgm:pt modelId="{71DDC825-E215-4175-8995-C19FB9799C26}" type="pres">
      <dgm:prSet presAssocID="{AEC40653-708B-4B2C-AB32-07A6D69ACC0E}" presName="vertOne" presStyleCnt="0"/>
      <dgm:spPr/>
    </dgm:pt>
    <dgm:pt modelId="{C5703A5C-D277-4426-BC56-10755EB1A6F9}" type="pres">
      <dgm:prSet presAssocID="{AEC40653-708B-4B2C-AB32-07A6D69ACC0E}" presName="txOne" presStyleLbl="node0" presStyleIdx="2" presStyleCnt="3">
        <dgm:presLayoutVars>
          <dgm:chPref val="3"/>
        </dgm:presLayoutVars>
      </dgm:prSet>
      <dgm:spPr>
        <a:prstGeom prst="rect">
          <a:avLst/>
        </a:prstGeom>
      </dgm:spPr>
    </dgm:pt>
    <dgm:pt modelId="{788063B3-0D1B-4F25-B8C7-AD30A96949EA}" type="pres">
      <dgm:prSet presAssocID="{AEC40653-708B-4B2C-AB32-07A6D69ACC0E}" presName="parTransOne" presStyleCnt="0"/>
      <dgm:spPr/>
    </dgm:pt>
    <dgm:pt modelId="{70318205-AC0B-4FBD-9D2A-EB2C20E57D24}" type="pres">
      <dgm:prSet presAssocID="{AEC40653-708B-4B2C-AB32-07A6D69ACC0E}" presName="horzOne" presStyleCnt="0"/>
      <dgm:spPr/>
    </dgm:pt>
    <dgm:pt modelId="{542D0F15-2E2F-4A85-BDFA-01A924691182}" type="pres">
      <dgm:prSet presAssocID="{D26C2B7B-3F45-4746-B0CC-B5459A2EF4AC}" presName="vertTwo" presStyleCnt="0"/>
      <dgm:spPr/>
    </dgm:pt>
    <dgm:pt modelId="{53F980FF-E99E-49B2-ACA0-B088E70FB006}" type="pres">
      <dgm:prSet presAssocID="{D26C2B7B-3F45-4746-B0CC-B5459A2EF4AC}" presName="txTwo" presStyleLbl="node2" presStyleIdx="0" presStyleCnt="3">
        <dgm:presLayoutVars>
          <dgm:chPref val="3"/>
        </dgm:presLayoutVars>
      </dgm:prSet>
      <dgm:spPr>
        <a:prstGeom prst="rect">
          <a:avLst/>
        </a:prstGeom>
      </dgm:spPr>
    </dgm:pt>
    <dgm:pt modelId="{EE811C6C-89BA-4FE1-BC8B-EC40997E01E1}" type="pres">
      <dgm:prSet presAssocID="{D26C2B7B-3F45-4746-B0CC-B5459A2EF4AC}" presName="horzTwo" presStyleCnt="0"/>
      <dgm:spPr/>
    </dgm:pt>
    <dgm:pt modelId="{DF229AF0-8B8D-46A7-A67B-9CBA6E050438}" type="pres">
      <dgm:prSet presAssocID="{4698FE3E-BCC1-44B4-AFFE-706499E03B4D}" presName="sibSpaceTwo" presStyleCnt="0"/>
      <dgm:spPr/>
    </dgm:pt>
    <dgm:pt modelId="{824D0964-9C7A-4A4F-84CE-73053B671455}" type="pres">
      <dgm:prSet presAssocID="{73F24ED5-AE73-43FE-853C-BC7FC78048AA}" presName="vertTwo" presStyleCnt="0"/>
      <dgm:spPr/>
    </dgm:pt>
    <dgm:pt modelId="{D904E5C7-FD98-4571-9849-0AD249C54858}" type="pres">
      <dgm:prSet presAssocID="{73F24ED5-AE73-43FE-853C-BC7FC78048AA}" presName="txTwo" presStyleLbl="node2" presStyleIdx="1" presStyleCnt="3">
        <dgm:presLayoutVars>
          <dgm:chPref val="3"/>
        </dgm:presLayoutVars>
      </dgm:prSet>
      <dgm:spPr>
        <a:prstGeom prst="rect">
          <a:avLst/>
        </a:prstGeom>
      </dgm:spPr>
    </dgm:pt>
    <dgm:pt modelId="{5260D38E-741A-4B03-A4DD-337E30DB9E3E}" type="pres">
      <dgm:prSet presAssocID="{73F24ED5-AE73-43FE-853C-BC7FC78048AA}" presName="horzTwo" presStyleCnt="0"/>
      <dgm:spPr/>
    </dgm:pt>
    <dgm:pt modelId="{EB89D8E4-AACB-48AE-960F-AFC9C930C220}" type="pres">
      <dgm:prSet presAssocID="{0A8F9F50-9C9A-4B2B-8CD5-CB8C15501F02}" presName="sibSpaceTwo" presStyleCnt="0"/>
      <dgm:spPr/>
    </dgm:pt>
    <dgm:pt modelId="{C3F086BE-398A-49DE-BEF5-F3318E762F6B}" type="pres">
      <dgm:prSet presAssocID="{DDA77021-25B6-46C0-8A52-8E8BE05D14D9}" presName="vertTwo" presStyleCnt="0"/>
      <dgm:spPr/>
    </dgm:pt>
    <dgm:pt modelId="{C8D2A0C2-AAF0-42E6-A5D0-432BB89CABB5}" type="pres">
      <dgm:prSet presAssocID="{DDA77021-25B6-46C0-8A52-8E8BE05D14D9}" presName="txTwo" presStyleLbl="node2" presStyleIdx="2" presStyleCnt="3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2D2E55AC-2145-427B-BA6A-71A02C31B58B}" type="pres">
      <dgm:prSet presAssocID="{DDA77021-25B6-46C0-8A52-8E8BE05D14D9}" presName="horzTwo" presStyleCnt="0"/>
      <dgm:spPr/>
    </dgm:pt>
  </dgm:ptLst>
  <dgm:cxnLst>
    <dgm:cxn modelId="{96A00413-4D2F-4374-A2E3-9299DB231D32}" type="presOf" srcId="{8677A0DB-D71A-4A12-82EC-F8406D603DE7}" destId="{CB3F7FA4-E733-47CE-BF46-5B40139D4FC6}" srcOrd="0" destOrd="0" presId="urn:microsoft.com/office/officeart/2005/8/layout/hierarchy4"/>
    <dgm:cxn modelId="{E365957E-9C42-4EF3-B0E8-2EDF07207336}" type="presOf" srcId="{AEC40653-708B-4B2C-AB32-07A6D69ACC0E}" destId="{C5703A5C-D277-4426-BC56-10755EB1A6F9}" srcOrd="0" destOrd="0" presId="urn:microsoft.com/office/officeart/2005/8/layout/hierarchy4"/>
    <dgm:cxn modelId="{8B01D97D-D86A-4077-9106-A567B0FAB3FC}" srcId="{AEC40653-708B-4B2C-AB32-07A6D69ACC0E}" destId="{73F24ED5-AE73-43FE-853C-BC7FC78048AA}" srcOrd="1" destOrd="0" parTransId="{9BE466BD-71A6-4041-836E-FF24AA4135D4}" sibTransId="{0A8F9F50-9C9A-4B2B-8CD5-CB8C15501F02}"/>
    <dgm:cxn modelId="{C7B3F1CE-E5A6-4C83-AB23-5383F64B14CE}" srcId="{44CF2F5C-2791-4C9C-B8E5-DFECF49DAE1A}" destId="{8677A0DB-D71A-4A12-82EC-F8406D603DE7}" srcOrd="1" destOrd="0" parTransId="{A988D8F3-B53D-4B3C-A44A-EFF3060F8192}" sibTransId="{6C9A8278-D1C5-4DB4-BDBB-B377943272F8}"/>
    <dgm:cxn modelId="{0E5CCAF4-98B1-48F6-8F2D-1660C3021FDF}" srcId="{44CF2F5C-2791-4C9C-B8E5-DFECF49DAE1A}" destId="{06DF9971-3B18-4FDD-ADAD-99AF7BA53BBD}" srcOrd="0" destOrd="0" parTransId="{A2CB17FF-4F13-4404-9715-69D39C89AA54}" sibTransId="{87D0B87C-10CB-4A2B-AEFB-A6760E83E41A}"/>
    <dgm:cxn modelId="{69C70DF7-2C3D-49F7-B57F-FEB0CFE7DD1B}" srcId="{44CF2F5C-2791-4C9C-B8E5-DFECF49DAE1A}" destId="{AEC40653-708B-4B2C-AB32-07A6D69ACC0E}" srcOrd="2" destOrd="0" parTransId="{EC252DE9-E0DB-4201-BFDB-9A98E2027550}" sibTransId="{DB98461D-9E5C-47D5-96A0-978D3359244B}"/>
    <dgm:cxn modelId="{9DFD3C53-620A-4020-B837-5FE592A1F705}" type="presOf" srcId="{73F24ED5-AE73-43FE-853C-BC7FC78048AA}" destId="{D904E5C7-FD98-4571-9849-0AD249C54858}" srcOrd="0" destOrd="0" presId="urn:microsoft.com/office/officeart/2005/8/layout/hierarchy4"/>
    <dgm:cxn modelId="{B34623C0-D48F-4401-A181-311AC9FF383C}" type="presOf" srcId="{D26C2B7B-3F45-4746-B0CC-B5459A2EF4AC}" destId="{53F980FF-E99E-49B2-ACA0-B088E70FB006}" srcOrd="0" destOrd="0" presId="urn:microsoft.com/office/officeart/2005/8/layout/hierarchy4"/>
    <dgm:cxn modelId="{DA58D7AA-2DE5-4E0C-8D42-A568B1EA93B1}" type="presOf" srcId="{44CF2F5C-2791-4C9C-B8E5-DFECF49DAE1A}" destId="{87E3C3F5-725E-4878-874E-86B9AF8391C7}" srcOrd="0" destOrd="0" presId="urn:microsoft.com/office/officeart/2005/8/layout/hierarchy4"/>
    <dgm:cxn modelId="{FA685D40-D47D-4035-AF09-99C2D6AA033E}" srcId="{AEC40653-708B-4B2C-AB32-07A6D69ACC0E}" destId="{D26C2B7B-3F45-4746-B0CC-B5459A2EF4AC}" srcOrd="0" destOrd="0" parTransId="{8B98C83A-56E7-42B8-80A2-CC2E8448DCAC}" sibTransId="{4698FE3E-BCC1-44B4-AFFE-706499E03B4D}"/>
    <dgm:cxn modelId="{D906C210-A746-4F50-A93B-443E1626CA1B}" srcId="{AEC40653-708B-4B2C-AB32-07A6D69ACC0E}" destId="{DDA77021-25B6-46C0-8A52-8E8BE05D14D9}" srcOrd="2" destOrd="0" parTransId="{E83C6B66-D55C-4C94-A126-D4D267962ABF}" sibTransId="{AB5FA1DB-B48D-4704-B474-8951C62602C9}"/>
    <dgm:cxn modelId="{F4FEE166-6737-4E82-8879-85F37F113690}" type="presOf" srcId="{DDA77021-25B6-46C0-8A52-8E8BE05D14D9}" destId="{C8D2A0C2-AAF0-42E6-A5D0-432BB89CABB5}" srcOrd="0" destOrd="0" presId="urn:microsoft.com/office/officeart/2005/8/layout/hierarchy4"/>
    <dgm:cxn modelId="{B2F6BFC9-A3D6-4675-BBA4-2220B3E9DA81}" type="presOf" srcId="{06DF9971-3B18-4FDD-ADAD-99AF7BA53BBD}" destId="{E83E6C4A-159E-41E1-9511-04880443081A}" srcOrd="0" destOrd="0" presId="urn:microsoft.com/office/officeart/2005/8/layout/hierarchy4"/>
    <dgm:cxn modelId="{B2A6723B-EF11-4D64-BCB8-5BD4CE77FB25}" type="presParOf" srcId="{87E3C3F5-725E-4878-874E-86B9AF8391C7}" destId="{102EAF37-BAEA-4404-A82C-57D740D82887}" srcOrd="0" destOrd="0" presId="urn:microsoft.com/office/officeart/2005/8/layout/hierarchy4"/>
    <dgm:cxn modelId="{716EF5AC-5F2E-43E0-8AC3-685A4E4EDF86}" type="presParOf" srcId="{102EAF37-BAEA-4404-A82C-57D740D82887}" destId="{E83E6C4A-159E-41E1-9511-04880443081A}" srcOrd="0" destOrd="0" presId="urn:microsoft.com/office/officeart/2005/8/layout/hierarchy4"/>
    <dgm:cxn modelId="{03694C11-3F92-4CAE-845F-B94465530EF8}" type="presParOf" srcId="{102EAF37-BAEA-4404-A82C-57D740D82887}" destId="{306EDA33-6C9C-4D08-A0DF-AB7B54E806D7}" srcOrd="1" destOrd="0" presId="urn:microsoft.com/office/officeart/2005/8/layout/hierarchy4"/>
    <dgm:cxn modelId="{D1217153-FBFB-456F-A46A-225C10BBD9CC}" type="presParOf" srcId="{87E3C3F5-725E-4878-874E-86B9AF8391C7}" destId="{F62906DB-33AE-4D04-BCFF-AC2165BEB430}" srcOrd="1" destOrd="0" presId="urn:microsoft.com/office/officeart/2005/8/layout/hierarchy4"/>
    <dgm:cxn modelId="{34349DC6-51A7-40E1-9777-75B833C91380}" type="presParOf" srcId="{87E3C3F5-725E-4878-874E-86B9AF8391C7}" destId="{A78A6FA9-4D5B-40BD-953D-54F1A229FD4A}" srcOrd="2" destOrd="0" presId="urn:microsoft.com/office/officeart/2005/8/layout/hierarchy4"/>
    <dgm:cxn modelId="{871011F6-D3A2-4B5F-BB66-8C3E60D3AFA1}" type="presParOf" srcId="{A78A6FA9-4D5B-40BD-953D-54F1A229FD4A}" destId="{CB3F7FA4-E733-47CE-BF46-5B40139D4FC6}" srcOrd="0" destOrd="0" presId="urn:microsoft.com/office/officeart/2005/8/layout/hierarchy4"/>
    <dgm:cxn modelId="{E5041579-591B-4E28-AE3A-730F90D6F282}" type="presParOf" srcId="{A78A6FA9-4D5B-40BD-953D-54F1A229FD4A}" destId="{66A4F2EA-A07B-4057-880F-DD060F65B603}" srcOrd="1" destOrd="0" presId="urn:microsoft.com/office/officeart/2005/8/layout/hierarchy4"/>
    <dgm:cxn modelId="{B162F9BD-7D8F-4D84-82C3-11D202CD24B2}" type="presParOf" srcId="{87E3C3F5-725E-4878-874E-86B9AF8391C7}" destId="{C017B0BC-A1D6-4045-A4BE-F66F62B00A81}" srcOrd="3" destOrd="0" presId="urn:microsoft.com/office/officeart/2005/8/layout/hierarchy4"/>
    <dgm:cxn modelId="{5DBCDC54-B376-4D1A-B6AC-AEEE45CE38A2}" type="presParOf" srcId="{87E3C3F5-725E-4878-874E-86B9AF8391C7}" destId="{71DDC825-E215-4175-8995-C19FB9799C26}" srcOrd="4" destOrd="0" presId="urn:microsoft.com/office/officeart/2005/8/layout/hierarchy4"/>
    <dgm:cxn modelId="{88EB80BE-FBD7-4D48-9940-DAD5F823DB4B}" type="presParOf" srcId="{71DDC825-E215-4175-8995-C19FB9799C26}" destId="{C5703A5C-D277-4426-BC56-10755EB1A6F9}" srcOrd="0" destOrd="0" presId="urn:microsoft.com/office/officeart/2005/8/layout/hierarchy4"/>
    <dgm:cxn modelId="{9CDC6224-B658-41B9-AF1B-842CF134E7BA}" type="presParOf" srcId="{71DDC825-E215-4175-8995-C19FB9799C26}" destId="{788063B3-0D1B-4F25-B8C7-AD30A96949EA}" srcOrd="1" destOrd="0" presId="urn:microsoft.com/office/officeart/2005/8/layout/hierarchy4"/>
    <dgm:cxn modelId="{4BA583B3-AFFB-4BF6-9963-4254A601FFA4}" type="presParOf" srcId="{71DDC825-E215-4175-8995-C19FB9799C26}" destId="{70318205-AC0B-4FBD-9D2A-EB2C20E57D24}" srcOrd="2" destOrd="0" presId="urn:microsoft.com/office/officeart/2005/8/layout/hierarchy4"/>
    <dgm:cxn modelId="{2F233C5D-23A1-42AD-AC5E-6D698657E491}" type="presParOf" srcId="{70318205-AC0B-4FBD-9D2A-EB2C20E57D24}" destId="{542D0F15-2E2F-4A85-BDFA-01A924691182}" srcOrd="0" destOrd="0" presId="urn:microsoft.com/office/officeart/2005/8/layout/hierarchy4"/>
    <dgm:cxn modelId="{D85C7779-A734-402F-A460-6646F2C6DF80}" type="presParOf" srcId="{542D0F15-2E2F-4A85-BDFA-01A924691182}" destId="{53F980FF-E99E-49B2-ACA0-B088E70FB006}" srcOrd="0" destOrd="0" presId="urn:microsoft.com/office/officeart/2005/8/layout/hierarchy4"/>
    <dgm:cxn modelId="{9F5CD15A-037D-462E-AB72-B25EB17EF6E3}" type="presParOf" srcId="{542D0F15-2E2F-4A85-BDFA-01A924691182}" destId="{EE811C6C-89BA-4FE1-BC8B-EC40997E01E1}" srcOrd="1" destOrd="0" presId="urn:microsoft.com/office/officeart/2005/8/layout/hierarchy4"/>
    <dgm:cxn modelId="{69EF41D5-37EF-4DAB-A0AA-2CC6EA095BEF}" type="presParOf" srcId="{70318205-AC0B-4FBD-9D2A-EB2C20E57D24}" destId="{DF229AF0-8B8D-46A7-A67B-9CBA6E050438}" srcOrd="1" destOrd="0" presId="urn:microsoft.com/office/officeart/2005/8/layout/hierarchy4"/>
    <dgm:cxn modelId="{F20A3057-EA84-4FAE-88DB-1CCDCDDB8E7A}" type="presParOf" srcId="{70318205-AC0B-4FBD-9D2A-EB2C20E57D24}" destId="{824D0964-9C7A-4A4F-84CE-73053B671455}" srcOrd="2" destOrd="0" presId="urn:microsoft.com/office/officeart/2005/8/layout/hierarchy4"/>
    <dgm:cxn modelId="{DC3BE640-91FA-4084-9D25-E4FC955A6510}" type="presParOf" srcId="{824D0964-9C7A-4A4F-84CE-73053B671455}" destId="{D904E5C7-FD98-4571-9849-0AD249C54858}" srcOrd="0" destOrd="0" presId="urn:microsoft.com/office/officeart/2005/8/layout/hierarchy4"/>
    <dgm:cxn modelId="{1E9A246E-532F-45E4-9996-CA06C1EAD731}" type="presParOf" srcId="{824D0964-9C7A-4A4F-84CE-73053B671455}" destId="{5260D38E-741A-4B03-A4DD-337E30DB9E3E}" srcOrd="1" destOrd="0" presId="urn:microsoft.com/office/officeart/2005/8/layout/hierarchy4"/>
    <dgm:cxn modelId="{75D61B58-41E0-4158-A7C4-6AEFD151C89C}" type="presParOf" srcId="{70318205-AC0B-4FBD-9D2A-EB2C20E57D24}" destId="{EB89D8E4-AACB-48AE-960F-AFC9C930C220}" srcOrd="3" destOrd="0" presId="urn:microsoft.com/office/officeart/2005/8/layout/hierarchy4"/>
    <dgm:cxn modelId="{8769871D-9AB4-43E0-B17E-7E3CA30BF6B7}" type="presParOf" srcId="{70318205-AC0B-4FBD-9D2A-EB2C20E57D24}" destId="{C3F086BE-398A-49DE-BEF5-F3318E762F6B}" srcOrd="4" destOrd="0" presId="urn:microsoft.com/office/officeart/2005/8/layout/hierarchy4"/>
    <dgm:cxn modelId="{63BDFBEF-6667-4C0D-9A8D-16A77BC247D5}" type="presParOf" srcId="{C3F086BE-398A-49DE-BEF5-F3318E762F6B}" destId="{C8D2A0C2-AAF0-42E6-A5D0-432BB89CABB5}" srcOrd="0" destOrd="0" presId="urn:microsoft.com/office/officeart/2005/8/layout/hierarchy4"/>
    <dgm:cxn modelId="{26E4BE80-40AE-48E3-AD3F-DE20445E13E2}" type="presParOf" srcId="{C3F086BE-398A-49DE-BEF5-F3318E762F6B}" destId="{2D2E55AC-2145-427B-BA6A-71A02C31B58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1C2B8A-5CE7-4113-B4DE-7DF02D0E504E}" type="doc">
      <dgm:prSet loTypeId="urn:microsoft.com/office/officeart/2005/8/layout/arrow2" loCatId="process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hr-HR"/>
        </a:p>
      </dgm:t>
    </dgm:pt>
    <dgm:pt modelId="{5E4AA087-A883-4D20-A3AD-DCDF8FF8B3EC}">
      <dgm:prSet custT="1"/>
      <dgm:spPr/>
      <dgm:t>
        <a:bodyPr/>
        <a:lstStyle/>
        <a:p>
          <a:pPr algn="ctr" rtl="0"/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2009 SP1</a:t>
          </a:r>
          <a:b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First .NET-</a:t>
          </a: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based</a:t>
          </a:r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endParaRPr lang="hr-HR" sz="20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2232DCD-6786-4D07-92A9-4AE2FCA03733}" type="parTrans" cxnId="{5122A3F7-6F0C-411B-92B4-E8594B356CB2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F643D0E-F09B-4C0A-ADA2-AE4D8BCE290A}" type="sibTrans" cxnId="{5122A3F7-6F0C-411B-92B4-E8594B356CB2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5D0EA97-F0BF-46A6-B4F9-71E794C5BE2F}">
      <dgm:prSet custT="1"/>
      <dgm:spPr/>
      <dgm:t>
        <a:bodyPr/>
        <a:lstStyle/>
        <a:p>
          <a:pPr algn="ctr" rtl="0"/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2013</a:t>
          </a:r>
          <a:b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Extended</a:t>
          </a:r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.NET-</a:t>
          </a: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based</a:t>
          </a:r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endParaRPr lang="hr-HR" sz="20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BEE4411-1AC3-4F45-A0C0-A2055479B91E}" type="parTrans" cxnId="{4C363E90-85F7-4F25-9059-679C284FD568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5D9856F-16DD-4E98-AFE4-B7BDA8A2E0C2}" type="sibTrans" cxnId="{4C363E90-85F7-4F25-9059-679C284FD568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3F71236-6107-41DE-B40A-B1B453117B9C}">
      <dgm:prSet custT="1"/>
      <dgm:spPr/>
      <dgm:t>
        <a:bodyPr/>
        <a:lstStyle/>
        <a:p>
          <a:pPr algn="ctr" rtl="0"/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2013 R2</a:t>
          </a:r>
          <a:b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JavaScript-based</a:t>
          </a:r>
          <a:r>
            <a:rPr lang="hr-HR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0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endParaRPr lang="hr-HR" sz="20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54C9A87-16B8-4CC2-B583-8B9F29CEE6CD}" type="parTrans" cxnId="{B00ED0AA-0F60-44E1-867D-9F3C647348BE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0726D25-8B07-4480-8D12-E561EE62A381}" type="sibTrans" cxnId="{B00ED0AA-0F60-44E1-867D-9F3C647348BE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54D1FD0-9812-4FE7-BDD6-90177B37A9C3}" type="pres">
      <dgm:prSet presAssocID="{E11C2B8A-5CE7-4113-B4DE-7DF02D0E504E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40D8B7CB-B9EC-4EA2-8107-56980A8DC69C}" type="pres">
      <dgm:prSet presAssocID="{E11C2B8A-5CE7-4113-B4DE-7DF02D0E504E}" presName="arrow" presStyleLbl="bgShp" presStyleIdx="0" presStyleCnt="1" custScaleX="106885" custLinFactNeighborX="520"/>
      <dgm:spPr/>
      <dgm:t>
        <a:bodyPr/>
        <a:lstStyle/>
        <a:p>
          <a:endParaRPr lang="hr-HR"/>
        </a:p>
      </dgm:t>
    </dgm:pt>
    <dgm:pt modelId="{C9550B27-468D-424E-9868-3B40DF3B8000}" type="pres">
      <dgm:prSet presAssocID="{E11C2B8A-5CE7-4113-B4DE-7DF02D0E504E}" presName="arrowDiagram3" presStyleCnt="0"/>
      <dgm:spPr/>
      <dgm:t>
        <a:bodyPr/>
        <a:lstStyle/>
        <a:p>
          <a:endParaRPr lang="hr-HR"/>
        </a:p>
      </dgm:t>
    </dgm:pt>
    <dgm:pt modelId="{2BA81BF8-71F6-47BE-82FE-8F050CC18A0E}" type="pres">
      <dgm:prSet presAssocID="{5E4AA087-A883-4D20-A3AD-DCDF8FF8B3EC}" presName="bullet3a" presStyleLbl="node1" presStyleIdx="0" presStyleCnt="3"/>
      <dgm:spPr>
        <a:solidFill>
          <a:srgbClr val="0070C0"/>
        </a:solidFill>
      </dgm:spPr>
      <dgm:t>
        <a:bodyPr/>
        <a:lstStyle/>
        <a:p>
          <a:endParaRPr lang="hr-HR"/>
        </a:p>
      </dgm:t>
    </dgm:pt>
    <dgm:pt modelId="{6EB578A8-5D70-43C5-B330-35676615ABB0}" type="pres">
      <dgm:prSet presAssocID="{5E4AA087-A883-4D20-A3AD-DCDF8FF8B3EC}" presName="textBox3a" presStyleLbl="revTx" presStyleIdx="0" presStyleCnt="3" custScaleX="298450" custScaleY="85204" custLinFactNeighborX="-14511" custLinFactNeighborY="-2160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E3BA10A-A2E2-4F79-80A1-D8FAB7CD5757}" type="pres">
      <dgm:prSet presAssocID="{25D0EA97-F0BF-46A6-B4F9-71E794C5BE2F}" presName="bullet3b" presStyleLbl="node1" presStyleIdx="1" presStyleCnt="3"/>
      <dgm:spPr>
        <a:solidFill>
          <a:srgbClr val="0070C0"/>
        </a:solidFill>
      </dgm:spPr>
      <dgm:t>
        <a:bodyPr/>
        <a:lstStyle/>
        <a:p>
          <a:endParaRPr lang="hr-HR"/>
        </a:p>
      </dgm:t>
    </dgm:pt>
    <dgm:pt modelId="{91F6A085-E815-493A-8FB3-72BE965B5688}" type="pres">
      <dgm:prSet presAssocID="{25D0EA97-F0BF-46A6-B4F9-71E794C5BE2F}" presName="textBox3b" presStyleLbl="revTx" presStyleIdx="1" presStyleCnt="3" custScaleX="459825" custScaleY="52360" custLinFactNeighborX="-49846" custLinFactNeighborY="-1951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8D15C37-5114-4CBC-8A31-8C1E48D43B55}" type="pres">
      <dgm:prSet presAssocID="{83F71236-6107-41DE-B40A-B1B453117B9C}" presName="bullet3c" presStyleLbl="node1" presStyleIdx="2" presStyleCnt="3"/>
      <dgm:spPr>
        <a:solidFill>
          <a:srgbClr val="0070C0"/>
        </a:solidFill>
      </dgm:spPr>
      <dgm:t>
        <a:bodyPr/>
        <a:lstStyle/>
        <a:p>
          <a:endParaRPr lang="hr-HR"/>
        </a:p>
      </dgm:t>
    </dgm:pt>
    <dgm:pt modelId="{CE971198-1A01-4C4B-B97A-3864FEB8FC2B}" type="pres">
      <dgm:prSet presAssocID="{83F71236-6107-41DE-B40A-B1B453117B9C}" presName="textBox3c" presStyleLbl="revTx" presStyleIdx="2" presStyleCnt="3" custScaleX="476894" custScaleY="29782" custLinFactNeighborX="-48223" custLinFactNeighborY="-6497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5122A3F7-6F0C-411B-92B4-E8594B356CB2}" srcId="{E11C2B8A-5CE7-4113-B4DE-7DF02D0E504E}" destId="{5E4AA087-A883-4D20-A3AD-DCDF8FF8B3EC}" srcOrd="0" destOrd="0" parTransId="{32232DCD-6786-4D07-92A9-4AE2FCA03733}" sibTransId="{8F643D0E-F09B-4C0A-ADA2-AE4D8BCE290A}"/>
    <dgm:cxn modelId="{B00ED0AA-0F60-44E1-867D-9F3C647348BE}" srcId="{E11C2B8A-5CE7-4113-B4DE-7DF02D0E504E}" destId="{83F71236-6107-41DE-B40A-B1B453117B9C}" srcOrd="2" destOrd="0" parTransId="{754C9A87-16B8-4CC2-B583-8B9F29CEE6CD}" sibTransId="{80726D25-8B07-4480-8D12-E561EE62A381}"/>
    <dgm:cxn modelId="{4C363E90-85F7-4F25-9059-679C284FD568}" srcId="{E11C2B8A-5CE7-4113-B4DE-7DF02D0E504E}" destId="{25D0EA97-F0BF-46A6-B4F9-71E794C5BE2F}" srcOrd="1" destOrd="0" parTransId="{9BEE4411-1AC3-4F45-A0C0-A2055479B91E}" sibTransId="{C5D9856F-16DD-4E98-AFE4-B7BDA8A2E0C2}"/>
    <dgm:cxn modelId="{8593D89D-781C-40F6-A45D-0F24A9A0036A}" type="presOf" srcId="{83F71236-6107-41DE-B40A-B1B453117B9C}" destId="{CE971198-1A01-4C4B-B97A-3864FEB8FC2B}" srcOrd="0" destOrd="0" presId="urn:microsoft.com/office/officeart/2005/8/layout/arrow2"/>
    <dgm:cxn modelId="{13A7F494-64C7-492E-92AE-AF4144E9F11F}" type="presOf" srcId="{5E4AA087-A883-4D20-A3AD-DCDF8FF8B3EC}" destId="{6EB578A8-5D70-43C5-B330-35676615ABB0}" srcOrd="0" destOrd="0" presId="urn:microsoft.com/office/officeart/2005/8/layout/arrow2"/>
    <dgm:cxn modelId="{C54EA6BE-C9CC-4651-9ADB-E5F22690702D}" type="presOf" srcId="{E11C2B8A-5CE7-4113-B4DE-7DF02D0E504E}" destId="{D54D1FD0-9812-4FE7-BDD6-90177B37A9C3}" srcOrd="0" destOrd="0" presId="urn:microsoft.com/office/officeart/2005/8/layout/arrow2"/>
    <dgm:cxn modelId="{B107DCC9-506A-432B-8916-E2AF148611AF}" type="presOf" srcId="{25D0EA97-F0BF-46A6-B4F9-71E794C5BE2F}" destId="{91F6A085-E815-493A-8FB3-72BE965B5688}" srcOrd="0" destOrd="0" presId="urn:microsoft.com/office/officeart/2005/8/layout/arrow2"/>
    <dgm:cxn modelId="{BB78B9AE-7C46-4203-B437-E40A1BB5AAB9}" type="presParOf" srcId="{D54D1FD0-9812-4FE7-BDD6-90177B37A9C3}" destId="{40D8B7CB-B9EC-4EA2-8107-56980A8DC69C}" srcOrd="0" destOrd="0" presId="urn:microsoft.com/office/officeart/2005/8/layout/arrow2"/>
    <dgm:cxn modelId="{A3AE722F-650D-49C8-840C-D819A3A84912}" type="presParOf" srcId="{D54D1FD0-9812-4FE7-BDD6-90177B37A9C3}" destId="{C9550B27-468D-424E-9868-3B40DF3B8000}" srcOrd="1" destOrd="0" presId="urn:microsoft.com/office/officeart/2005/8/layout/arrow2"/>
    <dgm:cxn modelId="{AA58BDE2-70FD-4903-A9CF-605CCBB7B588}" type="presParOf" srcId="{C9550B27-468D-424E-9868-3B40DF3B8000}" destId="{2BA81BF8-71F6-47BE-82FE-8F050CC18A0E}" srcOrd="0" destOrd="0" presId="urn:microsoft.com/office/officeart/2005/8/layout/arrow2"/>
    <dgm:cxn modelId="{C53D9DDF-3F47-47A4-A356-7236B2654103}" type="presParOf" srcId="{C9550B27-468D-424E-9868-3B40DF3B8000}" destId="{6EB578A8-5D70-43C5-B330-35676615ABB0}" srcOrd="1" destOrd="0" presId="urn:microsoft.com/office/officeart/2005/8/layout/arrow2"/>
    <dgm:cxn modelId="{65BF6E6D-0EAB-43E9-9C61-A3FC9AF57B56}" type="presParOf" srcId="{C9550B27-468D-424E-9868-3B40DF3B8000}" destId="{0E3BA10A-A2E2-4F79-80A1-D8FAB7CD5757}" srcOrd="2" destOrd="0" presId="urn:microsoft.com/office/officeart/2005/8/layout/arrow2"/>
    <dgm:cxn modelId="{B88823DB-7173-4469-9A2B-42416C64365E}" type="presParOf" srcId="{C9550B27-468D-424E-9868-3B40DF3B8000}" destId="{91F6A085-E815-493A-8FB3-72BE965B5688}" srcOrd="3" destOrd="0" presId="urn:microsoft.com/office/officeart/2005/8/layout/arrow2"/>
    <dgm:cxn modelId="{3C32343F-2429-4348-B006-9F1318847941}" type="presParOf" srcId="{C9550B27-468D-424E-9868-3B40DF3B8000}" destId="{D8D15C37-5114-4CBC-8A31-8C1E48D43B55}" srcOrd="4" destOrd="0" presId="urn:microsoft.com/office/officeart/2005/8/layout/arrow2"/>
    <dgm:cxn modelId="{FF685DFE-786A-44BE-8AA1-4E920056F651}" type="presParOf" srcId="{C9550B27-468D-424E-9868-3B40DF3B8000}" destId="{CE971198-1A01-4C4B-B97A-3864FEB8FC2B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B19BCA0-8590-430C-8819-293B2021E4F6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hr-HR"/>
        </a:p>
      </dgm:t>
    </dgm:pt>
    <dgm:pt modelId="{15E87E37-D7FE-4273-B4A6-FD59B8EB36A4}">
      <dgm:prSet/>
      <dgm:spPr/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Based on HTML and JavaScript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E7542E8-8AFA-45A9-B997-7690B4BADDFB}" type="parTrans" cxnId="{CF1EF77E-54E7-408A-B72F-9AAEF7E86266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6B8A3CB-D1D6-4FBE-9700-C438BD4FF459}" type="sibTrans" cxnId="{CF1EF77E-54E7-408A-B72F-9AAEF7E86266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F7D0630-BBA5-47EB-AEBE-92ED5987458C}">
      <dgm:prSet/>
      <dgm:spPr/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Supported on both Web Client and Windows Client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13D2E7D-C379-4C38-AE55-B5014F4A39B1}" type="parTrans" cxnId="{98FC5CB2-FBD7-4B71-8E2C-7EC5E56CCA43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785CC8C-E22A-4E44-A631-83C4B2C8A6E9}" type="sibTrans" cxnId="{98FC5CB2-FBD7-4B71-8E2C-7EC5E56CCA43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482C988-D7BE-4C5C-A838-2276BACE04C3}">
      <dgm:prSet/>
      <dgm:spPr>
        <a:solidFill>
          <a:srgbClr val="0070C0"/>
        </a:solidFill>
      </dgm:spPr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Self-contained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1C31C42-1547-447B-B14F-2007F29C5293}" type="parTrans" cxnId="{9A172F0C-952B-4868-9AC2-929A1580901A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0F350E1-94A0-4211-8F6D-E9B86E10B552}" type="sibTrans" cxnId="{9A172F0C-952B-4868-9AC2-929A1580901A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CF536F0-1519-43D3-8AD7-C912041BFB9F}">
      <dgm:prSet/>
      <dgm:spPr/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Stored in the database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61CE6F3-BD9D-415A-8EF5-FD6C0E10E7DD}" type="parTrans" cxnId="{A2B3471E-7343-4D01-8728-4CEBBD8FFB65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EC433C4-E112-4906-9598-AFD64BE22BD4}" type="sibTrans" cxnId="{A2B3471E-7343-4D01-8728-4CEBBD8FFB65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E9E7BB9-E90A-496B-9091-FB472E193D27}">
      <dgm:prSet/>
      <dgm:spPr/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Automatically deployed to clients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F1ABFDE-1DA0-48E8-B95C-02A847E2A35C}" type="parTrans" cxnId="{3948752E-5071-4030-B494-11AE0DF8BDC7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FA2DF4E-C98E-4E21-9B46-2A9BB62624AC}" type="sibTrans" cxnId="{3948752E-5071-4030-B494-11AE0DF8BDC7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2A3DA26-B56A-47BB-BEF2-29891514ABFB}">
      <dgm:prSet/>
      <dgm:spPr>
        <a:solidFill>
          <a:srgbClr val="C00000"/>
        </a:solidFill>
      </dgm:spPr>
      <dgm:t>
        <a:bodyPr/>
        <a:lstStyle/>
        <a:p>
          <a:pPr rtl="0"/>
          <a:r>
            <a:rPr lang="hr-HR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Windows </a:t>
          </a:r>
          <a:r>
            <a:rPr lang="hr-HR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Forms</a:t>
          </a:r>
          <a:r>
            <a:rPr lang="hr-HR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r>
            <a:rPr lang="hr-HR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fully</a:t>
          </a:r>
          <a:r>
            <a:rPr lang="hr-HR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supported</a:t>
          </a:r>
          <a:r>
            <a:rPr lang="hr-HR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for Windows </a:t>
          </a:r>
          <a:r>
            <a:rPr lang="hr-HR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Client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A7541C9-386F-445D-BF86-B9DF5CF093F4}" type="parTrans" cxnId="{AC081D68-D608-4F94-A229-D381E0579544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EDB6379-AEB0-405A-9467-2107731912DC}" type="sibTrans" cxnId="{AC081D68-D608-4F94-A229-D381E0579544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297783E-9A7D-4380-AFF8-1857E62C93A6}" type="pres">
      <dgm:prSet presAssocID="{CB19BCA0-8590-430C-8819-293B2021E4F6}" presName="diagram" presStyleCnt="0">
        <dgm:presLayoutVars>
          <dgm:dir/>
          <dgm:resizeHandles val="exact"/>
        </dgm:presLayoutVars>
      </dgm:prSet>
      <dgm:spPr/>
    </dgm:pt>
    <dgm:pt modelId="{9A530B05-17AC-47E4-860D-C67EF7628370}" type="pres">
      <dgm:prSet presAssocID="{15E87E37-D7FE-4273-B4A6-FD59B8EB36A4}" presName="node" presStyleLbl="node1" presStyleIdx="0" presStyleCnt="6">
        <dgm:presLayoutVars>
          <dgm:bulletEnabled val="1"/>
        </dgm:presLayoutVars>
      </dgm:prSet>
      <dgm:spPr/>
    </dgm:pt>
    <dgm:pt modelId="{3147DE51-452D-4DCD-8B6C-23D2CA8FB4B0}" type="pres">
      <dgm:prSet presAssocID="{56B8A3CB-D1D6-4FBE-9700-C438BD4FF459}" presName="sibTrans" presStyleCnt="0"/>
      <dgm:spPr/>
    </dgm:pt>
    <dgm:pt modelId="{C92CF003-2E33-4FDB-939A-3365D9928CC3}" type="pres">
      <dgm:prSet presAssocID="{CF7D0630-BBA5-47EB-AEBE-92ED5987458C}" presName="node" presStyleLbl="node1" presStyleIdx="1" presStyleCnt="6">
        <dgm:presLayoutVars>
          <dgm:bulletEnabled val="1"/>
        </dgm:presLayoutVars>
      </dgm:prSet>
      <dgm:spPr/>
    </dgm:pt>
    <dgm:pt modelId="{245CB651-CE25-4AE6-8CB3-2D19C00EA4DA}" type="pres">
      <dgm:prSet presAssocID="{2785CC8C-E22A-4E44-A631-83C4B2C8A6E9}" presName="sibTrans" presStyleCnt="0"/>
      <dgm:spPr/>
    </dgm:pt>
    <dgm:pt modelId="{3C651BC5-E441-4DD5-AB74-F8CEE486B81B}" type="pres">
      <dgm:prSet presAssocID="{0482C988-D7BE-4C5C-A838-2276BACE04C3}" presName="node" presStyleLbl="node1" presStyleIdx="2" presStyleCnt="6">
        <dgm:presLayoutVars>
          <dgm:bulletEnabled val="1"/>
        </dgm:presLayoutVars>
      </dgm:prSet>
      <dgm:spPr/>
    </dgm:pt>
    <dgm:pt modelId="{25F73ED7-6364-4E9B-9BEA-BDAEB27654FA}" type="pres">
      <dgm:prSet presAssocID="{B0F350E1-94A0-4211-8F6D-E9B86E10B552}" presName="sibTrans" presStyleCnt="0"/>
      <dgm:spPr/>
    </dgm:pt>
    <dgm:pt modelId="{3D0298CD-6985-48C1-8880-D87CC27F3C61}" type="pres">
      <dgm:prSet presAssocID="{1CF536F0-1519-43D3-8AD7-C912041BFB9F}" presName="node" presStyleLbl="node1" presStyleIdx="3" presStyleCnt="6">
        <dgm:presLayoutVars>
          <dgm:bulletEnabled val="1"/>
        </dgm:presLayoutVars>
      </dgm:prSet>
      <dgm:spPr/>
    </dgm:pt>
    <dgm:pt modelId="{E7DC3655-24F1-4EDD-A5B8-9D63F6BA8523}" type="pres">
      <dgm:prSet presAssocID="{BEC433C4-E112-4906-9598-AFD64BE22BD4}" presName="sibTrans" presStyleCnt="0"/>
      <dgm:spPr/>
    </dgm:pt>
    <dgm:pt modelId="{80C6A67C-1950-4274-A1BA-6AC614BA5E34}" type="pres">
      <dgm:prSet presAssocID="{1E9E7BB9-E90A-496B-9091-FB472E193D27}" presName="node" presStyleLbl="node1" presStyleIdx="4" presStyleCnt="6">
        <dgm:presLayoutVars>
          <dgm:bulletEnabled val="1"/>
        </dgm:presLayoutVars>
      </dgm:prSet>
      <dgm:spPr/>
    </dgm:pt>
    <dgm:pt modelId="{B1D1F88B-BCFE-4948-87C1-2A200D8843F4}" type="pres">
      <dgm:prSet presAssocID="{2FA2DF4E-C98E-4E21-9B46-2A9BB62624AC}" presName="sibTrans" presStyleCnt="0"/>
      <dgm:spPr/>
    </dgm:pt>
    <dgm:pt modelId="{1A0CD87D-A82B-43F6-85B9-651D360C2000}" type="pres">
      <dgm:prSet presAssocID="{52A3DA26-B56A-47BB-BEF2-29891514ABF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98FC5CB2-FBD7-4B71-8E2C-7EC5E56CCA43}" srcId="{CB19BCA0-8590-430C-8819-293B2021E4F6}" destId="{CF7D0630-BBA5-47EB-AEBE-92ED5987458C}" srcOrd="1" destOrd="0" parTransId="{413D2E7D-C379-4C38-AE55-B5014F4A39B1}" sibTransId="{2785CC8C-E22A-4E44-A631-83C4B2C8A6E9}"/>
    <dgm:cxn modelId="{5ED854E7-8BBA-4C85-8366-DB39822B7CDB}" type="presOf" srcId="{CF7D0630-BBA5-47EB-AEBE-92ED5987458C}" destId="{C92CF003-2E33-4FDB-939A-3365D9928CC3}" srcOrd="0" destOrd="0" presId="urn:microsoft.com/office/officeart/2005/8/layout/default"/>
    <dgm:cxn modelId="{36AEF899-4392-41F4-826B-3BB0E5B4DC26}" type="presOf" srcId="{0482C988-D7BE-4C5C-A838-2276BACE04C3}" destId="{3C651BC5-E441-4DD5-AB74-F8CEE486B81B}" srcOrd="0" destOrd="0" presId="urn:microsoft.com/office/officeart/2005/8/layout/default"/>
    <dgm:cxn modelId="{973B46E1-E304-47BE-BFA4-3F17313E8FDB}" type="presOf" srcId="{15E87E37-D7FE-4273-B4A6-FD59B8EB36A4}" destId="{9A530B05-17AC-47E4-860D-C67EF7628370}" srcOrd="0" destOrd="0" presId="urn:microsoft.com/office/officeart/2005/8/layout/default"/>
    <dgm:cxn modelId="{E365A3FA-E17A-44A9-8E9A-35BE1A9C2A0E}" type="presOf" srcId="{1E9E7BB9-E90A-496B-9091-FB472E193D27}" destId="{80C6A67C-1950-4274-A1BA-6AC614BA5E34}" srcOrd="0" destOrd="0" presId="urn:microsoft.com/office/officeart/2005/8/layout/default"/>
    <dgm:cxn modelId="{B9E4F7E1-173E-49FD-B76E-0BA7F5B80B42}" type="presOf" srcId="{1CF536F0-1519-43D3-8AD7-C912041BFB9F}" destId="{3D0298CD-6985-48C1-8880-D87CC27F3C61}" srcOrd="0" destOrd="0" presId="urn:microsoft.com/office/officeart/2005/8/layout/default"/>
    <dgm:cxn modelId="{9A172F0C-952B-4868-9AC2-929A1580901A}" srcId="{CB19BCA0-8590-430C-8819-293B2021E4F6}" destId="{0482C988-D7BE-4C5C-A838-2276BACE04C3}" srcOrd="2" destOrd="0" parTransId="{81C31C42-1547-447B-B14F-2007F29C5293}" sibTransId="{B0F350E1-94A0-4211-8F6D-E9B86E10B552}"/>
    <dgm:cxn modelId="{CF1EF77E-54E7-408A-B72F-9AAEF7E86266}" srcId="{CB19BCA0-8590-430C-8819-293B2021E4F6}" destId="{15E87E37-D7FE-4273-B4A6-FD59B8EB36A4}" srcOrd="0" destOrd="0" parTransId="{EE7542E8-8AFA-45A9-B997-7690B4BADDFB}" sibTransId="{56B8A3CB-D1D6-4FBE-9700-C438BD4FF459}"/>
    <dgm:cxn modelId="{5CFB8823-79C9-4576-A9C6-68386A2ED958}" type="presOf" srcId="{CB19BCA0-8590-430C-8819-293B2021E4F6}" destId="{0297783E-9A7D-4380-AFF8-1857E62C93A6}" srcOrd="0" destOrd="0" presId="urn:microsoft.com/office/officeart/2005/8/layout/default"/>
    <dgm:cxn modelId="{3948752E-5071-4030-B494-11AE0DF8BDC7}" srcId="{CB19BCA0-8590-430C-8819-293B2021E4F6}" destId="{1E9E7BB9-E90A-496B-9091-FB472E193D27}" srcOrd="4" destOrd="0" parTransId="{3F1ABFDE-1DA0-48E8-B95C-02A847E2A35C}" sibTransId="{2FA2DF4E-C98E-4E21-9B46-2A9BB62624AC}"/>
    <dgm:cxn modelId="{8B1418FD-94BE-4E93-8796-152C4531FDDC}" type="presOf" srcId="{52A3DA26-B56A-47BB-BEF2-29891514ABFB}" destId="{1A0CD87D-A82B-43F6-85B9-651D360C2000}" srcOrd="0" destOrd="0" presId="urn:microsoft.com/office/officeart/2005/8/layout/default"/>
    <dgm:cxn modelId="{AC081D68-D608-4F94-A229-D381E0579544}" srcId="{CB19BCA0-8590-430C-8819-293B2021E4F6}" destId="{52A3DA26-B56A-47BB-BEF2-29891514ABFB}" srcOrd="5" destOrd="0" parTransId="{8A7541C9-386F-445D-BF86-B9DF5CF093F4}" sibTransId="{2EDB6379-AEB0-405A-9467-2107731912DC}"/>
    <dgm:cxn modelId="{A2B3471E-7343-4D01-8728-4CEBBD8FFB65}" srcId="{CB19BCA0-8590-430C-8819-293B2021E4F6}" destId="{1CF536F0-1519-43D3-8AD7-C912041BFB9F}" srcOrd="3" destOrd="0" parTransId="{361CE6F3-BD9D-415A-8EF5-FD6C0E10E7DD}" sibTransId="{BEC433C4-E112-4906-9598-AFD64BE22BD4}"/>
    <dgm:cxn modelId="{2A441EA0-F4B7-4A2B-A937-CC6FF6845C9A}" type="presParOf" srcId="{0297783E-9A7D-4380-AFF8-1857E62C93A6}" destId="{9A530B05-17AC-47E4-860D-C67EF7628370}" srcOrd="0" destOrd="0" presId="urn:microsoft.com/office/officeart/2005/8/layout/default"/>
    <dgm:cxn modelId="{4C26EF16-26B5-4498-ADED-5D88E0C113B4}" type="presParOf" srcId="{0297783E-9A7D-4380-AFF8-1857E62C93A6}" destId="{3147DE51-452D-4DCD-8B6C-23D2CA8FB4B0}" srcOrd="1" destOrd="0" presId="urn:microsoft.com/office/officeart/2005/8/layout/default"/>
    <dgm:cxn modelId="{702D7243-1429-408B-927E-01290399709A}" type="presParOf" srcId="{0297783E-9A7D-4380-AFF8-1857E62C93A6}" destId="{C92CF003-2E33-4FDB-939A-3365D9928CC3}" srcOrd="2" destOrd="0" presId="urn:microsoft.com/office/officeart/2005/8/layout/default"/>
    <dgm:cxn modelId="{02EF45C2-E37D-4152-80BE-826BA2730BD0}" type="presParOf" srcId="{0297783E-9A7D-4380-AFF8-1857E62C93A6}" destId="{245CB651-CE25-4AE6-8CB3-2D19C00EA4DA}" srcOrd="3" destOrd="0" presId="urn:microsoft.com/office/officeart/2005/8/layout/default"/>
    <dgm:cxn modelId="{5D8CD05A-9A8D-40E9-AD04-69BD74AEF150}" type="presParOf" srcId="{0297783E-9A7D-4380-AFF8-1857E62C93A6}" destId="{3C651BC5-E441-4DD5-AB74-F8CEE486B81B}" srcOrd="4" destOrd="0" presId="urn:microsoft.com/office/officeart/2005/8/layout/default"/>
    <dgm:cxn modelId="{A6FB41D0-15C3-4B2D-BD84-EDCBF847D61B}" type="presParOf" srcId="{0297783E-9A7D-4380-AFF8-1857E62C93A6}" destId="{25F73ED7-6364-4E9B-9BEA-BDAEB27654FA}" srcOrd="5" destOrd="0" presId="urn:microsoft.com/office/officeart/2005/8/layout/default"/>
    <dgm:cxn modelId="{BC120F59-4E56-4C82-ADD6-E4D158697EE3}" type="presParOf" srcId="{0297783E-9A7D-4380-AFF8-1857E62C93A6}" destId="{3D0298CD-6985-48C1-8880-D87CC27F3C61}" srcOrd="6" destOrd="0" presId="urn:microsoft.com/office/officeart/2005/8/layout/default"/>
    <dgm:cxn modelId="{82E7E46E-8BAF-49CD-8F4D-A11F7006C76C}" type="presParOf" srcId="{0297783E-9A7D-4380-AFF8-1857E62C93A6}" destId="{E7DC3655-24F1-4EDD-A5B8-9D63F6BA8523}" srcOrd="7" destOrd="0" presId="urn:microsoft.com/office/officeart/2005/8/layout/default"/>
    <dgm:cxn modelId="{B9E21FF6-A535-4D1B-B058-9BAD5FB36726}" type="presParOf" srcId="{0297783E-9A7D-4380-AFF8-1857E62C93A6}" destId="{80C6A67C-1950-4274-A1BA-6AC614BA5E34}" srcOrd="8" destOrd="0" presId="urn:microsoft.com/office/officeart/2005/8/layout/default"/>
    <dgm:cxn modelId="{D47F3865-4697-4047-A4FE-3B0E54F02041}" type="presParOf" srcId="{0297783E-9A7D-4380-AFF8-1857E62C93A6}" destId="{B1D1F88B-BCFE-4948-87C1-2A200D8843F4}" srcOrd="9" destOrd="0" presId="urn:microsoft.com/office/officeart/2005/8/layout/default"/>
    <dgm:cxn modelId="{87AE0FDC-E38A-45D7-B4F1-2661EFC59AAE}" type="presParOf" srcId="{0297783E-9A7D-4380-AFF8-1857E62C93A6}" destId="{1A0CD87D-A82B-43F6-85B9-651D360C2000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D254E8-7334-42C9-B320-194549044E04}" type="doc">
      <dgm:prSet loTypeId="urn:microsoft.com/office/officeart/2005/8/layout/hierarchy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hr-HR"/>
        </a:p>
      </dgm:t>
    </dgm:pt>
    <dgm:pt modelId="{8A72DE1C-83C7-4D1C-AC10-7AC374BDE347}">
      <dgm:prSet/>
      <dgm:spPr>
        <a:solidFill>
          <a:srgbClr val="C00000"/>
        </a:solidFill>
      </dgm:spPr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.NET interface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4BBC3D4-89E9-47C7-88DB-9334D626CE45}" type="parTrans" cxnId="{9C4FEC14-F58E-4FC0-B8EF-03AA4B1BA0CE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5CAC17D-8E19-41B2-8CCD-7C446333B371}" type="sibTrans" cxnId="{9C4FEC14-F58E-4FC0-B8EF-03AA4B1BA0CE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55D2950-6F4D-4B59-97B4-45E9D2A93D54}">
      <dgm:prSet/>
      <dgm:spPr>
        <a:solidFill>
          <a:srgbClr val="0070C0"/>
        </a:solidFill>
      </dgm:spPr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XML Manifest file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F292F3C-3D84-4807-85A6-5EC95A2A8AD2}" type="parTrans" cxnId="{04AABCB9-7D3E-449B-8474-9901FA3447CC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E4CA7C0-99C3-40BC-8AE0-23807E25C530}" type="sibTrans" cxnId="{04AABCB9-7D3E-449B-8474-9901FA3447CC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A83417E-BB20-4575-BAB1-797A0559A62C}">
      <dgm:prSet/>
      <dgm:spPr/>
      <dgm:t>
        <a:bodyPr/>
        <a:lstStyle/>
        <a:p>
          <a:pPr rtl="0"/>
          <a:r>
            <a:rPr lang="en-US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JavaScript code</a:t>
          </a:r>
          <a:endParaRPr lang="hr-HR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28BDB13-437D-443C-822D-FD4C5F8B6D8A}" type="parTrans" cxnId="{FADB58A6-2764-4DD8-8D5F-1C7D9C9C1770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1D58014-04B7-4031-9220-74B2918EF424}" type="sibTrans" cxnId="{FADB58A6-2764-4DD8-8D5F-1C7D9C9C1770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3BEEA8B-E9E5-4FD2-9351-452D3E5A4BC2}">
      <dgm:prSet/>
      <dgm:spPr>
        <a:solidFill>
          <a:schemeClr val="accent5"/>
        </a:solidFill>
      </dgm:spPr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Optional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160944D-63E2-44FF-B908-BA26BC3DBC61}" type="parTrans" cxnId="{FBF05AE3-7C08-4B4E-BD89-DE788CCDE88F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0718BB6-73CE-41FF-8852-E7F010211E59}" type="sibTrans" cxnId="{FBF05AE3-7C08-4B4E-BD89-DE788CCDE88F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AD35AA6-A77F-4917-8E15-35ADD3F2A6A3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Images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5A7CDB9-F1E1-458F-9519-BAF9538417E7}" type="parTrans" cxnId="{15898412-0A44-4B58-A898-D58258957C3E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7665C3B-1F8A-44A3-8EDE-9C000EC677B6}" type="sibTrans" cxnId="{15898412-0A44-4B58-A898-D58258957C3E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CDC503A-391F-4A4F-B64F-8E709A45371E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rtl="0"/>
          <a:r>
            <a:rPr lang="hr-HR" smtClean="0">
              <a:latin typeface="Segoe UI Light" panose="020B0502040204020203" pitchFamily="34" charset="0"/>
              <a:cs typeface="Segoe UI Light" panose="020B0502040204020203" pitchFamily="34" charset="0"/>
            </a:rPr>
            <a:t>S</a:t>
          </a:r>
          <a:r>
            <a:rPr lang="en-US" smtClean="0">
              <a:latin typeface="Segoe UI Light" panose="020B0502040204020203" pitchFamily="34" charset="0"/>
              <a:cs typeface="Segoe UI Light" panose="020B0502040204020203" pitchFamily="34" charset="0"/>
            </a:rPr>
            <a:t>tyle sheets</a:t>
          </a:r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765F77B-1AB3-435B-8FA7-C7F860F31877}" type="parTrans" cxnId="{E2BCB18D-0BE5-4F04-8096-BBF21FB6C8E3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4F7473C-5EB7-4E43-81CD-589BAEEB6CDD}" type="sibTrans" cxnId="{E2BCB18D-0BE5-4F04-8096-BBF21FB6C8E3}">
      <dgm:prSet/>
      <dgm:spPr/>
      <dgm:t>
        <a:bodyPr/>
        <a:lstStyle/>
        <a:p>
          <a:endParaRPr lang="hr-HR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A3EB3C1-D650-4A3F-B2AF-CB66E3658C18}" type="pres">
      <dgm:prSet presAssocID="{BBD254E8-7334-42C9-B320-194549044E0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44331C8-D0EA-419B-BDEB-F051CCA3969B}" type="pres">
      <dgm:prSet presAssocID="{8A72DE1C-83C7-4D1C-AC10-7AC374BDE347}" presName="vertOne" presStyleCnt="0"/>
      <dgm:spPr/>
    </dgm:pt>
    <dgm:pt modelId="{FD5FC94C-E9A2-4566-AE74-A05F35CE0F80}" type="pres">
      <dgm:prSet presAssocID="{8A72DE1C-83C7-4D1C-AC10-7AC374BDE347}" presName="txOne" presStyleLbl="node0" presStyleIdx="0" presStyleCnt="4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D3026CB5-C57E-4729-9096-4D46D0C04992}" type="pres">
      <dgm:prSet presAssocID="{8A72DE1C-83C7-4D1C-AC10-7AC374BDE347}" presName="horzOne" presStyleCnt="0"/>
      <dgm:spPr/>
    </dgm:pt>
    <dgm:pt modelId="{55DC464A-9F39-4B59-9E28-96E49AC0CCC4}" type="pres">
      <dgm:prSet presAssocID="{55CAC17D-8E19-41B2-8CCD-7C446333B371}" presName="sibSpaceOne" presStyleCnt="0"/>
      <dgm:spPr/>
    </dgm:pt>
    <dgm:pt modelId="{ADF69484-BA29-426E-A376-80C01B4BE9D3}" type="pres">
      <dgm:prSet presAssocID="{055D2950-6F4D-4B59-97B4-45E9D2A93D54}" presName="vertOne" presStyleCnt="0"/>
      <dgm:spPr/>
    </dgm:pt>
    <dgm:pt modelId="{2A837F16-C626-4FD7-B3C5-933C28A03733}" type="pres">
      <dgm:prSet presAssocID="{055D2950-6F4D-4B59-97B4-45E9D2A93D54}" presName="txOne" presStyleLbl="node0" presStyleIdx="1" presStyleCnt="4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97561E20-245C-4038-AFB4-968EB5EC1696}" type="pres">
      <dgm:prSet presAssocID="{055D2950-6F4D-4B59-97B4-45E9D2A93D54}" presName="horzOne" presStyleCnt="0"/>
      <dgm:spPr/>
    </dgm:pt>
    <dgm:pt modelId="{47D121B1-5B54-41A5-A134-11F1849496C5}" type="pres">
      <dgm:prSet presAssocID="{3E4CA7C0-99C3-40BC-8AE0-23807E25C530}" presName="sibSpaceOne" presStyleCnt="0"/>
      <dgm:spPr/>
    </dgm:pt>
    <dgm:pt modelId="{0C3FE1BC-7D35-4E6F-BE68-661BA4293527}" type="pres">
      <dgm:prSet presAssocID="{0A83417E-BB20-4575-BAB1-797A0559A62C}" presName="vertOne" presStyleCnt="0"/>
      <dgm:spPr/>
    </dgm:pt>
    <dgm:pt modelId="{83BDA0D8-9D6F-49ED-8880-66EF3A1B6479}" type="pres">
      <dgm:prSet presAssocID="{0A83417E-BB20-4575-BAB1-797A0559A62C}" presName="txOne" presStyleLbl="node0" presStyleIdx="2" presStyleCnt="4">
        <dgm:presLayoutVars>
          <dgm:chPref val="3"/>
        </dgm:presLayoutVars>
      </dgm:prSet>
      <dgm:spPr>
        <a:prstGeom prst="rect">
          <a:avLst/>
        </a:prstGeom>
      </dgm:spPr>
    </dgm:pt>
    <dgm:pt modelId="{36413020-6B9E-452E-97C3-839DA65A2207}" type="pres">
      <dgm:prSet presAssocID="{0A83417E-BB20-4575-BAB1-797A0559A62C}" presName="horzOne" presStyleCnt="0"/>
      <dgm:spPr/>
    </dgm:pt>
    <dgm:pt modelId="{EED5B29E-AABC-4A29-A168-F434FD2BF484}" type="pres">
      <dgm:prSet presAssocID="{21D58014-04B7-4031-9220-74B2918EF424}" presName="sibSpaceOne" presStyleCnt="0"/>
      <dgm:spPr/>
    </dgm:pt>
    <dgm:pt modelId="{E83E2845-81AD-47F8-B12D-8BEF61AD3AA4}" type="pres">
      <dgm:prSet presAssocID="{43BEEA8B-E9E5-4FD2-9351-452D3E5A4BC2}" presName="vertOne" presStyleCnt="0"/>
      <dgm:spPr/>
    </dgm:pt>
    <dgm:pt modelId="{A5E0D98C-1ED7-4781-AF31-8390646F8229}" type="pres">
      <dgm:prSet presAssocID="{43BEEA8B-E9E5-4FD2-9351-452D3E5A4BC2}" presName="txOne" presStyleLbl="node0" presStyleIdx="3" presStyleCnt="4">
        <dgm:presLayoutVars>
          <dgm:chPref val="3"/>
        </dgm:presLayoutVars>
      </dgm:prSet>
      <dgm:spPr>
        <a:prstGeom prst="rect">
          <a:avLst/>
        </a:prstGeom>
      </dgm:spPr>
    </dgm:pt>
    <dgm:pt modelId="{3D8AC7A2-4F42-47D9-9811-FD6DF91BE9A5}" type="pres">
      <dgm:prSet presAssocID="{43BEEA8B-E9E5-4FD2-9351-452D3E5A4BC2}" presName="parTransOne" presStyleCnt="0"/>
      <dgm:spPr/>
    </dgm:pt>
    <dgm:pt modelId="{046F0319-9987-402E-AA40-6B5F5F0225BA}" type="pres">
      <dgm:prSet presAssocID="{43BEEA8B-E9E5-4FD2-9351-452D3E5A4BC2}" presName="horzOne" presStyleCnt="0"/>
      <dgm:spPr/>
    </dgm:pt>
    <dgm:pt modelId="{A0FF1307-D8DA-4AB8-B125-4D7E1FEED443}" type="pres">
      <dgm:prSet presAssocID="{3AD35AA6-A77F-4917-8E15-35ADD3F2A6A3}" presName="vertTwo" presStyleCnt="0"/>
      <dgm:spPr/>
    </dgm:pt>
    <dgm:pt modelId="{8F1A043A-CA27-437D-84D5-143A2C5E24AC}" type="pres">
      <dgm:prSet presAssocID="{3AD35AA6-A77F-4917-8E15-35ADD3F2A6A3}" presName="txTwo" presStyleLbl="node2" presStyleIdx="0" presStyleCnt="2">
        <dgm:presLayoutVars>
          <dgm:chPref val="3"/>
        </dgm:presLayoutVars>
      </dgm:prSet>
      <dgm:spPr>
        <a:prstGeom prst="rect">
          <a:avLst/>
        </a:prstGeom>
      </dgm:spPr>
    </dgm:pt>
    <dgm:pt modelId="{3CE8AC08-6880-4C17-B646-E0CF0E9A6A3A}" type="pres">
      <dgm:prSet presAssocID="{3AD35AA6-A77F-4917-8E15-35ADD3F2A6A3}" presName="horzTwo" presStyleCnt="0"/>
      <dgm:spPr/>
    </dgm:pt>
    <dgm:pt modelId="{5F46E5A8-E8BD-4E41-9BEA-7C8E52D5FFA5}" type="pres">
      <dgm:prSet presAssocID="{97665C3B-1F8A-44A3-8EDE-9C000EC677B6}" presName="sibSpaceTwo" presStyleCnt="0"/>
      <dgm:spPr/>
    </dgm:pt>
    <dgm:pt modelId="{0AB2D023-68F4-49A8-8B7C-80447FA21E05}" type="pres">
      <dgm:prSet presAssocID="{5CDC503A-391F-4A4F-B64F-8E709A45371E}" presName="vertTwo" presStyleCnt="0"/>
      <dgm:spPr/>
    </dgm:pt>
    <dgm:pt modelId="{ED592760-D04F-4425-995F-C19A851D2B07}" type="pres">
      <dgm:prSet presAssocID="{5CDC503A-391F-4A4F-B64F-8E709A45371E}" presName="txTwo" presStyleLbl="node2" presStyleIdx="1" presStyleCnt="2">
        <dgm:presLayoutVars>
          <dgm:chPref val="3"/>
        </dgm:presLayoutVars>
      </dgm:prSet>
      <dgm:spPr>
        <a:prstGeom prst="rect">
          <a:avLst/>
        </a:prstGeom>
      </dgm:spPr>
    </dgm:pt>
    <dgm:pt modelId="{3C6C39A5-E259-480D-B8E0-B08C84E24131}" type="pres">
      <dgm:prSet presAssocID="{5CDC503A-391F-4A4F-B64F-8E709A45371E}" presName="horzTwo" presStyleCnt="0"/>
      <dgm:spPr/>
    </dgm:pt>
  </dgm:ptLst>
  <dgm:cxnLst>
    <dgm:cxn modelId="{15898412-0A44-4B58-A898-D58258957C3E}" srcId="{43BEEA8B-E9E5-4FD2-9351-452D3E5A4BC2}" destId="{3AD35AA6-A77F-4917-8E15-35ADD3F2A6A3}" srcOrd="0" destOrd="0" parTransId="{95A7CDB9-F1E1-458F-9519-BAF9538417E7}" sibTransId="{97665C3B-1F8A-44A3-8EDE-9C000EC677B6}"/>
    <dgm:cxn modelId="{A9644E59-4A26-4091-B656-AF9DC21328E0}" type="presOf" srcId="{8A72DE1C-83C7-4D1C-AC10-7AC374BDE347}" destId="{FD5FC94C-E9A2-4566-AE74-A05F35CE0F80}" srcOrd="0" destOrd="0" presId="urn:microsoft.com/office/officeart/2005/8/layout/hierarchy4"/>
    <dgm:cxn modelId="{B9AF5410-5EB9-4AE8-AE27-764D944A0565}" type="presOf" srcId="{43BEEA8B-E9E5-4FD2-9351-452D3E5A4BC2}" destId="{A5E0D98C-1ED7-4781-AF31-8390646F8229}" srcOrd="0" destOrd="0" presId="urn:microsoft.com/office/officeart/2005/8/layout/hierarchy4"/>
    <dgm:cxn modelId="{2C5E80CB-533F-488D-923B-08ECBE1CC4D8}" type="presOf" srcId="{5CDC503A-391F-4A4F-B64F-8E709A45371E}" destId="{ED592760-D04F-4425-995F-C19A851D2B07}" srcOrd="0" destOrd="0" presId="urn:microsoft.com/office/officeart/2005/8/layout/hierarchy4"/>
    <dgm:cxn modelId="{0BD62306-15CB-41E5-A82F-8D79B1560B14}" type="presOf" srcId="{0A83417E-BB20-4575-BAB1-797A0559A62C}" destId="{83BDA0D8-9D6F-49ED-8880-66EF3A1B6479}" srcOrd="0" destOrd="0" presId="urn:microsoft.com/office/officeart/2005/8/layout/hierarchy4"/>
    <dgm:cxn modelId="{B86A4123-130E-4B56-B77E-D674F2D4B435}" type="presOf" srcId="{3AD35AA6-A77F-4917-8E15-35ADD3F2A6A3}" destId="{8F1A043A-CA27-437D-84D5-143A2C5E24AC}" srcOrd="0" destOrd="0" presId="urn:microsoft.com/office/officeart/2005/8/layout/hierarchy4"/>
    <dgm:cxn modelId="{E2BCB18D-0BE5-4F04-8096-BBF21FB6C8E3}" srcId="{43BEEA8B-E9E5-4FD2-9351-452D3E5A4BC2}" destId="{5CDC503A-391F-4A4F-B64F-8E709A45371E}" srcOrd="1" destOrd="0" parTransId="{5765F77B-1AB3-435B-8FA7-C7F860F31877}" sibTransId="{74F7473C-5EB7-4E43-81CD-589BAEEB6CDD}"/>
    <dgm:cxn modelId="{439D2B11-EFE1-4876-85CF-67049A6F4A94}" type="presOf" srcId="{BBD254E8-7334-42C9-B320-194549044E04}" destId="{6A3EB3C1-D650-4A3F-B2AF-CB66E3658C18}" srcOrd="0" destOrd="0" presId="urn:microsoft.com/office/officeart/2005/8/layout/hierarchy4"/>
    <dgm:cxn modelId="{04AABCB9-7D3E-449B-8474-9901FA3447CC}" srcId="{BBD254E8-7334-42C9-B320-194549044E04}" destId="{055D2950-6F4D-4B59-97B4-45E9D2A93D54}" srcOrd="1" destOrd="0" parTransId="{2F292F3C-3D84-4807-85A6-5EC95A2A8AD2}" sibTransId="{3E4CA7C0-99C3-40BC-8AE0-23807E25C530}"/>
    <dgm:cxn modelId="{FADB58A6-2764-4DD8-8D5F-1C7D9C9C1770}" srcId="{BBD254E8-7334-42C9-B320-194549044E04}" destId="{0A83417E-BB20-4575-BAB1-797A0559A62C}" srcOrd="2" destOrd="0" parTransId="{B28BDB13-437D-443C-822D-FD4C5F8B6D8A}" sibTransId="{21D58014-04B7-4031-9220-74B2918EF424}"/>
    <dgm:cxn modelId="{FBF05AE3-7C08-4B4E-BD89-DE788CCDE88F}" srcId="{BBD254E8-7334-42C9-B320-194549044E04}" destId="{43BEEA8B-E9E5-4FD2-9351-452D3E5A4BC2}" srcOrd="3" destOrd="0" parTransId="{D160944D-63E2-44FF-B908-BA26BC3DBC61}" sibTransId="{E0718BB6-73CE-41FF-8852-E7F010211E59}"/>
    <dgm:cxn modelId="{85824F5B-B28D-448F-92C8-49610D10589B}" type="presOf" srcId="{055D2950-6F4D-4B59-97B4-45E9D2A93D54}" destId="{2A837F16-C626-4FD7-B3C5-933C28A03733}" srcOrd="0" destOrd="0" presId="urn:microsoft.com/office/officeart/2005/8/layout/hierarchy4"/>
    <dgm:cxn modelId="{9C4FEC14-F58E-4FC0-B8EF-03AA4B1BA0CE}" srcId="{BBD254E8-7334-42C9-B320-194549044E04}" destId="{8A72DE1C-83C7-4D1C-AC10-7AC374BDE347}" srcOrd="0" destOrd="0" parTransId="{B4BBC3D4-89E9-47C7-88DB-9334D626CE45}" sibTransId="{55CAC17D-8E19-41B2-8CCD-7C446333B371}"/>
    <dgm:cxn modelId="{DEAA0FEF-E587-4539-B2C6-E972C7F5C872}" type="presParOf" srcId="{6A3EB3C1-D650-4A3F-B2AF-CB66E3658C18}" destId="{444331C8-D0EA-419B-BDEB-F051CCA3969B}" srcOrd="0" destOrd="0" presId="urn:microsoft.com/office/officeart/2005/8/layout/hierarchy4"/>
    <dgm:cxn modelId="{14ABFE6D-4284-4536-93C0-22ADC8F730C9}" type="presParOf" srcId="{444331C8-D0EA-419B-BDEB-F051CCA3969B}" destId="{FD5FC94C-E9A2-4566-AE74-A05F35CE0F80}" srcOrd="0" destOrd="0" presId="urn:microsoft.com/office/officeart/2005/8/layout/hierarchy4"/>
    <dgm:cxn modelId="{5E632F34-C935-40C2-AFAE-8107D318600B}" type="presParOf" srcId="{444331C8-D0EA-419B-BDEB-F051CCA3969B}" destId="{D3026CB5-C57E-4729-9096-4D46D0C04992}" srcOrd="1" destOrd="0" presId="urn:microsoft.com/office/officeart/2005/8/layout/hierarchy4"/>
    <dgm:cxn modelId="{CB76FC82-C8D8-4A03-A028-3E81E14EA20C}" type="presParOf" srcId="{6A3EB3C1-D650-4A3F-B2AF-CB66E3658C18}" destId="{55DC464A-9F39-4B59-9E28-96E49AC0CCC4}" srcOrd="1" destOrd="0" presId="urn:microsoft.com/office/officeart/2005/8/layout/hierarchy4"/>
    <dgm:cxn modelId="{1C55F405-6CC8-48A9-AAE6-3FEE15D2BE45}" type="presParOf" srcId="{6A3EB3C1-D650-4A3F-B2AF-CB66E3658C18}" destId="{ADF69484-BA29-426E-A376-80C01B4BE9D3}" srcOrd="2" destOrd="0" presId="urn:microsoft.com/office/officeart/2005/8/layout/hierarchy4"/>
    <dgm:cxn modelId="{F428D32C-6CB5-40AC-9B23-E93AF077F9E4}" type="presParOf" srcId="{ADF69484-BA29-426E-A376-80C01B4BE9D3}" destId="{2A837F16-C626-4FD7-B3C5-933C28A03733}" srcOrd="0" destOrd="0" presId="urn:microsoft.com/office/officeart/2005/8/layout/hierarchy4"/>
    <dgm:cxn modelId="{257B40DA-C273-4311-82E6-C4CB18DFA8C7}" type="presParOf" srcId="{ADF69484-BA29-426E-A376-80C01B4BE9D3}" destId="{97561E20-245C-4038-AFB4-968EB5EC1696}" srcOrd="1" destOrd="0" presId="urn:microsoft.com/office/officeart/2005/8/layout/hierarchy4"/>
    <dgm:cxn modelId="{FAA5B5A9-4E29-4C8C-86B2-BEDBC35E9CC1}" type="presParOf" srcId="{6A3EB3C1-D650-4A3F-B2AF-CB66E3658C18}" destId="{47D121B1-5B54-41A5-A134-11F1849496C5}" srcOrd="3" destOrd="0" presId="urn:microsoft.com/office/officeart/2005/8/layout/hierarchy4"/>
    <dgm:cxn modelId="{52A5FA71-B4A7-4E70-9BBF-2873EF638453}" type="presParOf" srcId="{6A3EB3C1-D650-4A3F-B2AF-CB66E3658C18}" destId="{0C3FE1BC-7D35-4E6F-BE68-661BA4293527}" srcOrd="4" destOrd="0" presId="urn:microsoft.com/office/officeart/2005/8/layout/hierarchy4"/>
    <dgm:cxn modelId="{C7C55A77-DB65-4086-A8E0-10F69C3F880A}" type="presParOf" srcId="{0C3FE1BC-7D35-4E6F-BE68-661BA4293527}" destId="{83BDA0D8-9D6F-49ED-8880-66EF3A1B6479}" srcOrd="0" destOrd="0" presId="urn:microsoft.com/office/officeart/2005/8/layout/hierarchy4"/>
    <dgm:cxn modelId="{C54750D9-5250-48AF-A0FF-E88B81A541DE}" type="presParOf" srcId="{0C3FE1BC-7D35-4E6F-BE68-661BA4293527}" destId="{36413020-6B9E-452E-97C3-839DA65A2207}" srcOrd="1" destOrd="0" presId="urn:microsoft.com/office/officeart/2005/8/layout/hierarchy4"/>
    <dgm:cxn modelId="{CC3F157F-565C-4189-B187-26099B5D9DF1}" type="presParOf" srcId="{6A3EB3C1-D650-4A3F-B2AF-CB66E3658C18}" destId="{EED5B29E-AABC-4A29-A168-F434FD2BF484}" srcOrd="5" destOrd="0" presId="urn:microsoft.com/office/officeart/2005/8/layout/hierarchy4"/>
    <dgm:cxn modelId="{8F9C283C-9A53-4956-835D-0886F1BB8671}" type="presParOf" srcId="{6A3EB3C1-D650-4A3F-B2AF-CB66E3658C18}" destId="{E83E2845-81AD-47F8-B12D-8BEF61AD3AA4}" srcOrd="6" destOrd="0" presId="urn:microsoft.com/office/officeart/2005/8/layout/hierarchy4"/>
    <dgm:cxn modelId="{C712E2A2-4D57-4B42-94F0-355271AE861A}" type="presParOf" srcId="{E83E2845-81AD-47F8-B12D-8BEF61AD3AA4}" destId="{A5E0D98C-1ED7-4781-AF31-8390646F8229}" srcOrd="0" destOrd="0" presId="urn:microsoft.com/office/officeart/2005/8/layout/hierarchy4"/>
    <dgm:cxn modelId="{1209304A-6529-4704-9CC5-7082013704E8}" type="presParOf" srcId="{E83E2845-81AD-47F8-B12D-8BEF61AD3AA4}" destId="{3D8AC7A2-4F42-47D9-9811-FD6DF91BE9A5}" srcOrd="1" destOrd="0" presId="urn:microsoft.com/office/officeart/2005/8/layout/hierarchy4"/>
    <dgm:cxn modelId="{1544E717-C4AB-4FC3-9FAD-FDFC9D84143B}" type="presParOf" srcId="{E83E2845-81AD-47F8-B12D-8BEF61AD3AA4}" destId="{046F0319-9987-402E-AA40-6B5F5F0225BA}" srcOrd="2" destOrd="0" presId="urn:microsoft.com/office/officeart/2005/8/layout/hierarchy4"/>
    <dgm:cxn modelId="{0BFA2A25-2C2A-48C3-9FB4-EB9F867A6908}" type="presParOf" srcId="{046F0319-9987-402E-AA40-6B5F5F0225BA}" destId="{A0FF1307-D8DA-4AB8-B125-4D7E1FEED443}" srcOrd="0" destOrd="0" presId="urn:microsoft.com/office/officeart/2005/8/layout/hierarchy4"/>
    <dgm:cxn modelId="{E12CF662-9B40-4478-A20D-DF884A133D51}" type="presParOf" srcId="{A0FF1307-D8DA-4AB8-B125-4D7E1FEED443}" destId="{8F1A043A-CA27-437D-84D5-143A2C5E24AC}" srcOrd="0" destOrd="0" presId="urn:microsoft.com/office/officeart/2005/8/layout/hierarchy4"/>
    <dgm:cxn modelId="{CCFA2E08-28EC-4939-AD38-ECB63051E84A}" type="presParOf" srcId="{A0FF1307-D8DA-4AB8-B125-4D7E1FEED443}" destId="{3CE8AC08-6880-4C17-B646-E0CF0E9A6A3A}" srcOrd="1" destOrd="0" presId="urn:microsoft.com/office/officeart/2005/8/layout/hierarchy4"/>
    <dgm:cxn modelId="{C6ECFD6F-8829-4098-9703-BF8B3FF64810}" type="presParOf" srcId="{046F0319-9987-402E-AA40-6B5F5F0225BA}" destId="{5F46E5A8-E8BD-4E41-9BEA-7C8E52D5FFA5}" srcOrd="1" destOrd="0" presId="urn:microsoft.com/office/officeart/2005/8/layout/hierarchy4"/>
    <dgm:cxn modelId="{4D767FA6-E088-47B8-8019-9FEC15835BA1}" type="presParOf" srcId="{046F0319-9987-402E-AA40-6B5F5F0225BA}" destId="{0AB2D023-68F4-49A8-8B7C-80447FA21E05}" srcOrd="2" destOrd="0" presId="urn:microsoft.com/office/officeart/2005/8/layout/hierarchy4"/>
    <dgm:cxn modelId="{09E72FED-F189-4738-8D4E-EF581165A54B}" type="presParOf" srcId="{0AB2D023-68F4-49A8-8B7C-80447FA21E05}" destId="{ED592760-D04F-4425-995F-C19A851D2B07}" srcOrd="0" destOrd="0" presId="urn:microsoft.com/office/officeart/2005/8/layout/hierarchy4"/>
    <dgm:cxn modelId="{8606A49B-1AEB-45FB-A99B-1ABF8E6B4608}" type="presParOf" srcId="{0AB2D023-68F4-49A8-8B7C-80447FA21E05}" destId="{3C6C39A5-E259-480D-B8E0-B08C84E2413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4CF2F5C-2791-4C9C-B8E5-DFECF49DAE1A}" type="doc">
      <dgm:prSet loTypeId="urn:microsoft.com/office/officeart/2005/8/layout/hierarchy4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06DF9971-3B18-4FDD-ADAD-99AF7BA53BBD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hr-HR" sz="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Create</a:t>
          </a:r>
          <a:r>
            <a:rPr lang="hr-HR" sz="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an</a:t>
          </a:r>
          <a:r>
            <a:rPr lang="hr-HR" sz="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assembly</a:t>
          </a:r>
          <a:endParaRPr lang="hr-HR" sz="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2CB17FF-4F13-4404-9715-69D39C89AA54}" type="parTrans" cxnId="{0E5CCAF4-98B1-48F6-8F2D-1660C3021FDF}">
      <dgm:prSet/>
      <dgm:spPr/>
      <dgm:t>
        <a:bodyPr/>
        <a:lstStyle/>
        <a:p>
          <a:endParaRPr lang="hr-HR" sz="3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7D0B87C-10CB-4A2B-AEFB-A6760E83E41A}" type="sibTrans" cxnId="{0E5CCAF4-98B1-48F6-8F2D-1660C3021FDF}">
      <dgm:prSet/>
      <dgm:spPr/>
      <dgm:t>
        <a:bodyPr/>
        <a:lstStyle/>
        <a:p>
          <a:endParaRPr lang="hr-HR" sz="3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EC40653-708B-4B2C-AB32-07A6D69ACC0E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en-US" sz="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Deploy the assembly</a:t>
          </a:r>
          <a:endParaRPr lang="hr-HR" sz="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C252DE9-E0DB-4201-BFDB-9A98E2027550}" type="parTrans" cxnId="{69C70DF7-2C3D-49F7-B57F-FEB0CFE7DD1B}">
      <dgm:prSet/>
      <dgm:spPr/>
      <dgm:t>
        <a:bodyPr/>
        <a:lstStyle/>
        <a:p>
          <a:endParaRPr lang="hr-HR" sz="3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B98461D-9E5C-47D5-96A0-978D3359244B}" type="sibTrans" cxnId="{69C70DF7-2C3D-49F7-B57F-FEB0CFE7DD1B}">
      <dgm:prSet/>
      <dgm:spPr/>
      <dgm:t>
        <a:bodyPr/>
        <a:lstStyle/>
        <a:p>
          <a:endParaRPr lang="hr-HR" sz="3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677A0DB-D71A-4A12-82EC-F8406D603DE7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en-US" sz="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Sign the assembly</a:t>
          </a:r>
          <a:endParaRPr lang="hr-HR" sz="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C9A8278-D1C5-4DB4-BDBB-B377943272F8}" type="sibTrans" cxnId="{C7B3F1CE-E5A6-4C83-AB23-5383F64B14CE}">
      <dgm:prSet/>
      <dgm:spPr/>
      <dgm:t>
        <a:bodyPr/>
        <a:lstStyle/>
        <a:p>
          <a:endParaRPr lang="hr-HR" sz="500"/>
        </a:p>
      </dgm:t>
    </dgm:pt>
    <dgm:pt modelId="{A988D8F3-B53D-4B3C-A44A-EFF3060F8192}" type="parTrans" cxnId="{C7B3F1CE-E5A6-4C83-AB23-5383F64B14CE}">
      <dgm:prSet/>
      <dgm:spPr/>
      <dgm:t>
        <a:bodyPr/>
        <a:lstStyle/>
        <a:p>
          <a:endParaRPr lang="hr-HR" sz="500"/>
        </a:p>
      </dgm:t>
    </dgm:pt>
    <dgm:pt modelId="{D26C2B7B-3F45-4746-B0CC-B5459A2EF4AC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en-US" sz="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Copy the assembly to Add-ins</a:t>
          </a:r>
          <a:endParaRPr lang="hr-HR" sz="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B98C83A-56E7-42B8-80A2-CC2E8448DCAC}" type="parTrans" cxnId="{FA685D40-D47D-4035-AF09-99C2D6AA033E}">
      <dgm:prSet/>
      <dgm:spPr/>
      <dgm:t>
        <a:bodyPr/>
        <a:lstStyle/>
        <a:p>
          <a:endParaRPr lang="hr-HR" sz="600"/>
        </a:p>
      </dgm:t>
    </dgm:pt>
    <dgm:pt modelId="{4698FE3E-BCC1-44B4-AFFE-706499E03B4D}" type="sibTrans" cxnId="{FA685D40-D47D-4035-AF09-99C2D6AA033E}">
      <dgm:prSet/>
      <dgm:spPr/>
      <dgm:t>
        <a:bodyPr/>
        <a:lstStyle/>
        <a:p>
          <a:endParaRPr lang="hr-HR" sz="600"/>
        </a:p>
      </dgm:t>
    </dgm:pt>
    <dgm:pt modelId="{73F24ED5-AE73-43FE-853C-BC7FC78048AA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en-US" sz="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Define a new Control Add-in record</a:t>
          </a:r>
          <a:endParaRPr lang="hr-HR" sz="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BE466BD-71A6-4041-836E-FF24AA4135D4}" type="parTrans" cxnId="{8B01D97D-D86A-4077-9106-A567B0FAB3FC}">
      <dgm:prSet/>
      <dgm:spPr/>
      <dgm:t>
        <a:bodyPr/>
        <a:lstStyle/>
        <a:p>
          <a:endParaRPr lang="hr-HR" sz="600"/>
        </a:p>
      </dgm:t>
    </dgm:pt>
    <dgm:pt modelId="{0A8F9F50-9C9A-4B2B-8CD5-CB8C15501F02}" type="sibTrans" cxnId="{8B01D97D-D86A-4077-9106-A567B0FAB3FC}">
      <dgm:prSet/>
      <dgm:spPr/>
      <dgm:t>
        <a:bodyPr/>
        <a:lstStyle/>
        <a:p>
          <a:endParaRPr lang="hr-HR" sz="600"/>
        </a:p>
      </dgm:t>
    </dgm:pt>
    <dgm:pt modelId="{DDA77021-25B6-46C0-8A52-8E8BE05D14D9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en-US" sz="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Assign the </a:t>
          </a:r>
          <a:r>
            <a:rPr lang="en-US" sz="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ControlAddIn</a:t>
          </a:r>
          <a:r>
            <a:rPr lang="en-US" sz="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property</a:t>
          </a:r>
          <a:endParaRPr lang="hr-HR" sz="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83C6B66-D55C-4C94-A126-D4D267962ABF}" type="parTrans" cxnId="{D906C210-A746-4F50-A93B-443E1626CA1B}">
      <dgm:prSet/>
      <dgm:spPr/>
      <dgm:t>
        <a:bodyPr/>
        <a:lstStyle/>
        <a:p>
          <a:endParaRPr lang="hr-HR" sz="600"/>
        </a:p>
      </dgm:t>
    </dgm:pt>
    <dgm:pt modelId="{AB5FA1DB-B48D-4704-B474-8951C62602C9}" type="sibTrans" cxnId="{D906C210-A746-4F50-A93B-443E1626CA1B}">
      <dgm:prSet/>
      <dgm:spPr/>
      <dgm:t>
        <a:bodyPr/>
        <a:lstStyle/>
        <a:p>
          <a:endParaRPr lang="hr-HR" sz="600"/>
        </a:p>
      </dgm:t>
    </dgm:pt>
    <dgm:pt modelId="{87E3C3F5-725E-4878-874E-86B9AF8391C7}" type="pres">
      <dgm:prSet presAssocID="{44CF2F5C-2791-4C9C-B8E5-DFECF49DAE1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02EAF37-BAEA-4404-A82C-57D740D82887}" type="pres">
      <dgm:prSet presAssocID="{06DF9971-3B18-4FDD-ADAD-99AF7BA53BBD}" presName="vertOne" presStyleCnt="0"/>
      <dgm:spPr/>
    </dgm:pt>
    <dgm:pt modelId="{E83E6C4A-159E-41E1-9511-04880443081A}" type="pres">
      <dgm:prSet presAssocID="{06DF9971-3B18-4FDD-ADAD-99AF7BA53BBD}" presName="txOne" presStyleLbl="node0" presStyleIdx="0" presStyleCnt="3">
        <dgm:presLayoutVars>
          <dgm:chPref val="3"/>
        </dgm:presLayoutVars>
      </dgm:prSet>
      <dgm:spPr>
        <a:prstGeom prst="rect">
          <a:avLst/>
        </a:prstGeom>
      </dgm:spPr>
    </dgm:pt>
    <dgm:pt modelId="{306EDA33-6C9C-4D08-A0DF-AB7B54E806D7}" type="pres">
      <dgm:prSet presAssocID="{06DF9971-3B18-4FDD-ADAD-99AF7BA53BBD}" presName="horzOne" presStyleCnt="0"/>
      <dgm:spPr/>
    </dgm:pt>
    <dgm:pt modelId="{F62906DB-33AE-4D04-BCFF-AC2165BEB430}" type="pres">
      <dgm:prSet presAssocID="{87D0B87C-10CB-4A2B-AEFB-A6760E83E41A}" presName="sibSpaceOne" presStyleCnt="0"/>
      <dgm:spPr/>
    </dgm:pt>
    <dgm:pt modelId="{A78A6FA9-4D5B-40BD-953D-54F1A229FD4A}" type="pres">
      <dgm:prSet presAssocID="{8677A0DB-D71A-4A12-82EC-F8406D603DE7}" presName="vertOne" presStyleCnt="0"/>
      <dgm:spPr/>
    </dgm:pt>
    <dgm:pt modelId="{CB3F7FA4-E733-47CE-BF46-5B40139D4FC6}" type="pres">
      <dgm:prSet presAssocID="{8677A0DB-D71A-4A12-82EC-F8406D603DE7}" presName="txOne" presStyleLbl="node0" presStyleIdx="1" presStyleCnt="3">
        <dgm:presLayoutVars>
          <dgm:chPref val="3"/>
        </dgm:presLayoutVars>
      </dgm:prSet>
      <dgm:spPr>
        <a:prstGeom prst="rect">
          <a:avLst/>
        </a:prstGeom>
      </dgm:spPr>
    </dgm:pt>
    <dgm:pt modelId="{66A4F2EA-A07B-4057-880F-DD060F65B603}" type="pres">
      <dgm:prSet presAssocID="{8677A0DB-D71A-4A12-82EC-F8406D603DE7}" presName="horzOne" presStyleCnt="0"/>
      <dgm:spPr/>
    </dgm:pt>
    <dgm:pt modelId="{C017B0BC-A1D6-4045-A4BE-F66F62B00A81}" type="pres">
      <dgm:prSet presAssocID="{6C9A8278-D1C5-4DB4-BDBB-B377943272F8}" presName="sibSpaceOne" presStyleCnt="0"/>
      <dgm:spPr/>
    </dgm:pt>
    <dgm:pt modelId="{71DDC825-E215-4175-8995-C19FB9799C26}" type="pres">
      <dgm:prSet presAssocID="{AEC40653-708B-4B2C-AB32-07A6D69ACC0E}" presName="vertOne" presStyleCnt="0"/>
      <dgm:spPr/>
    </dgm:pt>
    <dgm:pt modelId="{C5703A5C-D277-4426-BC56-10755EB1A6F9}" type="pres">
      <dgm:prSet presAssocID="{AEC40653-708B-4B2C-AB32-07A6D69ACC0E}" presName="txOne" presStyleLbl="node0" presStyleIdx="2" presStyleCnt="3">
        <dgm:presLayoutVars>
          <dgm:chPref val="3"/>
        </dgm:presLayoutVars>
      </dgm:prSet>
      <dgm:spPr>
        <a:prstGeom prst="rect">
          <a:avLst/>
        </a:prstGeom>
      </dgm:spPr>
    </dgm:pt>
    <dgm:pt modelId="{788063B3-0D1B-4F25-B8C7-AD30A96949EA}" type="pres">
      <dgm:prSet presAssocID="{AEC40653-708B-4B2C-AB32-07A6D69ACC0E}" presName="parTransOne" presStyleCnt="0"/>
      <dgm:spPr/>
    </dgm:pt>
    <dgm:pt modelId="{70318205-AC0B-4FBD-9D2A-EB2C20E57D24}" type="pres">
      <dgm:prSet presAssocID="{AEC40653-708B-4B2C-AB32-07A6D69ACC0E}" presName="horzOne" presStyleCnt="0"/>
      <dgm:spPr/>
    </dgm:pt>
    <dgm:pt modelId="{542D0F15-2E2F-4A85-BDFA-01A924691182}" type="pres">
      <dgm:prSet presAssocID="{D26C2B7B-3F45-4746-B0CC-B5459A2EF4AC}" presName="vertTwo" presStyleCnt="0"/>
      <dgm:spPr/>
    </dgm:pt>
    <dgm:pt modelId="{53F980FF-E99E-49B2-ACA0-B088E70FB006}" type="pres">
      <dgm:prSet presAssocID="{D26C2B7B-3F45-4746-B0CC-B5459A2EF4AC}" presName="txTwo" presStyleLbl="node2" presStyleIdx="0" presStyleCnt="3">
        <dgm:presLayoutVars>
          <dgm:chPref val="3"/>
        </dgm:presLayoutVars>
      </dgm:prSet>
      <dgm:spPr>
        <a:prstGeom prst="rect">
          <a:avLst/>
        </a:prstGeom>
      </dgm:spPr>
    </dgm:pt>
    <dgm:pt modelId="{EE811C6C-89BA-4FE1-BC8B-EC40997E01E1}" type="pres">
      <dgm:prSet presAssocID="{D26C2B7B-3F45-4746-B0CC-B5459A2EF4AC}" presName="horzTwo" presStyleCnt="0"/>
      <dgm:spPr/>
    </dgm:pt>
    <dgm:pt modelId="{DF229AF0-8B8D-46A7-A67B-9CBA6E050438}" type="pres">
      <dgm:prSet presAssocID="{4698FE3E-BCC1-44B4-AFFE-706499E03B4D}" presName="sibSpaceTwo" presStyleCnt="0"/>
      <dgm:spPr/>
    </dgm:pt>
    <dgm:pt modelId="{824D0964-9C7A-4A4F-84CE-73053B671455}" type="pres">
      <dgm:prSet presAssocID="{73F24ED5-AE73-43FE-853C-BC7FC78048AA}" presName="vertTwo" presStyleCnt="0"/>
      <dgm:spPr/>
    </dgm:pt>
    <dgm:pt modelId="{D904E5C7-FD98-4571-9849-0AD249C54858}" type="pres">
      <dgm:prSet presAssocID="{73F24ED5-AE73-43FE-853C-BC7FC78048AA}" presName="txTwo" presStyleLbl="node2" presStyleIdx="1" presStyleCnt="3">
        <dgm:presLayoutVars>
          <dgm:chPref val="3"/>
        </dgm:presLayoutVars>
      </dgm:prSet>
      <dgm:spPr>
        <a:prstGeom prst="rect">
          <a:avLst/>
        </a:prstGeom>
      </dgm:spPr>
    </dgm:pt>
    <dgm:pt modelId="{5260D38E-741A-4B03-A4DD-337E30DB9E3E}" type="pres">
      <dgm:prSet presAssocID="{73F24ED5-AE73-43FE-853C-BC7FC78048AA}" presName="horzTwo" presStyleCnt="0"/>
      <dgm:spPr/>
    </dgm:pt>
    <dgm:pt modelId="{EB89D8E4-AACB-48AE-960F-AFC9C930C220}" type="pres">
      <dgm:prSet presAssocID="{0A8F9F50-9C9A-4B2B-8CD5-CB8C15501F02}" presName="sibSpaceTwo" presStyleCnt="0"/>
      <dgm:spPr/>
    </dgm:pt>
    <dgm:pt modelId="{C3F086BE-398A-49DE-BEF5-F3318E762F6B}" type="pres">
      <dgm:prSet presAssocID="{DDA77021-25B6-46C0-8A52-8E8BE05D14D9}" presName="vertTwo" presStyleCnt="0"/>
      <dgm:spPr/>
    </dgm:pt>
    <dgm:pt modelId="{C8D2A0C2-AAF0-42E6-A5D0-432BB89CABB5}" type="pres">
      <dgm:prSet presAssocID="{DDA77021-25B6-46C0-8A52-8E8BE05D14D9}" presName="txTwo" presStyleLbl="node2" presStyleIdx="2" presStyleCnt="3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2D2E55AC-2145-427B-BA6A-71A02C31B58B}" type="pres">
      <dgm:prSet presAssocID="{DDA77021-25B6-46C0-8A52-8E8BE05D14D9}" presName="horzTwo" presStyleCnt="0"/>
      <dgm:spPr/>
    </dgm:pt>
  </dgm:ptLst>
  <dgm:cxnLst>
    <dgm:cxn modelId="{65FD4813-3E24-4182-859B-2DD6BDE8BEFC}" type="presOf" srcId="{8677A0DB-D71A-4A12-82EC-F8406D603DE7}" destId="{CB3F7FA4-E733-47CE-BF46-5B40139D4FC6}" srcOrd="0" destOrd="0" presId="urn:microsoft.com/office/officeart/2005/8/layout/hierarchy4"/>
    <dgm:cxn modelId="{0E5CCAF4-98B1-48F6-8F2D-1660C3021FDF}" srcId="{44CF2F5C-2791-4C9C-B8E5-DFECF49DAE1A}" destId="{06DF9971-3B18-4FDD-ADAD-99AF7BA53BBD}" srcOrd="0" destOrd="0" parTransId="{A2CB17FF-4F13-4404-9715-69D39C89AA54}" sibTransId="{87D0B87C-10CB-4A2B-AEFB-A6760E83E41A}"/>
    <dgm:cxn modelId="{D906C210-A746-4F50-A93B-443E1626CA1B}" srcId="{AEC40653-708B-4B2C-AB32-07A6D69ACC0E}" destId="{DDA77021-25B6-46C0-8A52-8E8BE05D14D9}" srcOrd="2" destOrd="0" parTransId="{E83C6B66-D55C-4C94-A126-D4D267962ABF}" sibTransId="{AB5FA1DB-B48D-4704-B474-8951C62602C9}"/>
    <dgm:cxn modelId="{02CEB44F-B34A-4AF5-9D4F-8FE5EC210BA1}" type="presOf" srcId="{06DF9971-3B18-4FDD-ADAD-99AF7BA53BBD}" destId="{E83E6C4A-159E-41E1-9511-04880443081A}" srcOrd="0" destOrd="0" presId="urn:microsoft.com/office/officeart/2005/8/layout/hierarchy4"/>
    <dgm:cxn modelId="{C57B5E1F-DED1-4118-A107-5CAA0DB491E9}" type="presOf" srcId="{73F24ED5-AE73-43FE-853C-BC7FC78048AA}" destId="{D904E5C7-FD98-4571-9849-0AD249C54858}" srcOrd="0" destOrd="0" presId="urn:microsoft.com/office/officeart/2005/8/layout/hierarchy4"/>
    <dgm:cxn modelId="{5BBC30E1-54F3-4E31-96CB-411488315298}" type="presOf" srcId="{AEC40653-708B-4B2C-AB32-07A6D69ACC0E}" destId="{C5703A5C-D277-4426-BC56-10755EB1A6F9}" srcOrd="0" destOrd="0" presId="urn:microsoft.com/office/officeart/2005/8/layout/hierarchy4"/>
    <dgm:cxn modelId="{69C70DF7-2C3D-49F7-B57F-FEB0CFE7DD1B}" srcId="{44CF2F5C-2791-4C9C-B8E5-DFECF49DAE1A}" destId="{AEC40653-708B-4B2C-AB32-07A6D69ACC0E}" srcOrd="2" destOrd="0" parTransId="{EC252DE9-E0DB-4201-BFDB-9A98E2027550}" sibTransId="{DB98461D-9E5C-47D5-96A0-978D3359244B}"/>
    <dgm:cxn modelId="{227DC9CE-5661-479D-A084-1B627981CDC1}" type="presOf" srcId="{44CF2F5C-2791-4C9C-B8E5-DFECF49DAE1A}" destId="{87E3C3F5-725E-4878-874E-86B9AF8391C7}" srcOrd="0" destOrd="0" presId="urn:microsoft.com/office/officeart/2005/8/layout/hierarchy4"/>
    <dgm:cxn modelId="{7A604A0C-DFCA-4551-9067-D45897B57E31}" type="presOf" srcId="{DDA77021-25B6-46C0-8A52-8E8BE05D14D9}" destId="{C8D2A0C2-AAF0-42E6-A5D0-432BB89CABB5}" srcOrd="0" destOrd="0" presId="urn:microsoft.com/office/officeart/2005/8/layout/hierarchy4"/>
    <dgm:cxn modelId="{7C12E9B6-716E-4950-AD9A-77835DFD403E}" type="presOf" srcId="{D26C2B7B-3F45-4746-B0CC-B5459A2EF4AC}" destId="{53F980FF-E99E-49B2-ACA0-B088E70FB006}" srcOrd="0" destOrd="0" presId="urn:microsoft.com/office/officeart/2005/8/layout/hierarchy4"/>
    <dgm:cxn modelId="{8B01D97D-D86A-4077-9106-A567B0FAB3FC}" srcId="{AEC40653-708B-4B2C-AB32-07A6D69ACC0E}" destId="{73F24ED5-AE73-43FE-853C-BC7FC78048AA}" srcOrd="1" destOrd="0" parTransId="{9BE466BD-71A6-4041-836E-FF24AA4135D4}" sibTransId="{0A8F9F50-9C9A-4B2B-8CD5-CB8C15501F02}"/>
    <dgm:cxn modelId="{FA685D40-D47D-4035-AF09-99C2D6AA033E}" srcId="{AEC40653-708B-4B2C-AB32-07A6D69ACC0E}" destId="{D26C2B7B-3F45-4746-B0CC-B5459A2EF4AC}" srcOrd="0" destOrd="0" parTransId="{8B98C83A-56E7-42B8-80A2-CC2E8448DCAC}" sibTransId="{4698FE3E-BCC1-44B4-AFFE-706499E03B4D}"/>
    <dgm:cxn modelId="{C7B3F1CE-E5A6-4C83-AB23-5383F64B14CE}" srcId="{44CF2F5C-2791-4C9C-B8E5-DFECF49DAE1A}" destId="{8677A0DB-D71A-4A12-82EC-F8406D603DE7}" srcOrd="1" destOrd="0" parTransId="{A988D8F3-B53D-4B3C-A44A-EFF3060F8192}" sibTransId="{6C9A8278-D1C5-4DB4-BDBB-B377943272F8}"/>
    <dgm:cxn modelId="{4DBA3379-2DAA-4059-AD18-41C10913E180}" type="presParOf" srcId="{87E3C3F5-725E-4878-874E-86B9AF8391C7}" destId="{102EAF37-BAEA-4404-A82C-57D740D82887}" srcOrd="0" destOrd="0" presId="urn:microsoft.com/office/officeart/2005/8/layout/hierarchy4"/>
    <dgm:cxn modelId="{8150A0E5-FB6E-49E6-88CA-50855CC5032E}" type="presParOf" srcId="{102EAF37-BAEA-4404-A82C-57D740D82887}" destId="{E83E6C4A-159E-41E1-9511-04880443081A}" srcOrd="0" destOrd="0" presId="urn:microsoft.com/office/officeart/2005/8/layout/hierarchy4"/>
    <dgm:cxn modelId="{91702CE3-A4A8-4DFD-881A-77E2F30067F0}" type="presParOf" srcId="{102EAF37-BAEA-4404-A82C-57D740D82887}" destId="{306EDA33-6C9C-4D08-A0DF-AB7B54E806D7}" srcOrd="1" destOrd="0" presId="urn:microsoft.com/office/officeart/2005/8/layout/hierarchy4"/>
    <dgm:cxn modelId="{4023E5FA-0B6E-4E40-94CA-19768345C92C}" type="presParOf" srcId="{87E3C3F5-725E-4878-874E-86B9AF8391C7}" destId="{F62906DB-33AE-4D04-BCFF-AC2165BEB430}" srcOrd="1" destOrd="0" presId="urn:microsoft.com/office/officeart/2005/8/layout/hierarchy4"/>
    <dgm:cxn modelId="{09A2FD68-7525-4195-89BF-F7D4AF8909F2}" type="presParOf" srcId="{87E3C3F5-725E-4878-874E-86B9AF8391C7}" destId="{A78A6FA9-4D5B-40BD-953D-54F1A229FD4A}" srcOrd="2" destOrd="0" presId="urn:microsoft.com/office/officeart/2005/8/layout/hierarchy4"/>
    <dgm:cxn modelId="{4A5EA896-C66A-46C6-A64B-FCFF30B26968}" type="presParOf" srcId="{A78A6FA9-4D5B-40BD-953D-54F1A229FD4A}" destId="{CB3F7FA4-E733-47CE-BF46-5B40139D4FC6}" srcOrd="0" destOrd="0" presId="urn:microsoft.com/office/officeart/2005/8/layout/hierarchy4"/>
    <dgm:cxn modelId="{AF3A7F69-707B-46FE-9542-A09090B612FB}" type="presParOf" srcId="{A78A6FA9-4D5B-40BD-953D-54F1A229FD4A}" destId="{66A4F2EA-A07B-4057-880F-DD060F65B603}" srcOrd="1" destOrd="0" presId="urn:microsoft.com/office/officeart/2005/8/layout/hierarchy4"/>
    <dgm:cxn modelId="{BF61527E-A214-4F60-ACC6-A5CF6E5272CC}" type="presParOf" srcId="{87E3C3F5-725E-4878-874E-86B9AF8391C7}" destId="{C017B0BC-A1D6-4045-A4BE-F66F62B00A81}" srcOrd="3" destOrd="0" presId="urn:microsoft.com/office/officeart/2005/8/layout/hierarchy4"/>
    <dgm:cxn modelId="{E81D7718-1A60-4F19-BFBD-1AF1451DC2B2}" type="presParOf" srcId="{87E3C3F5-725E-4878-874E-86B9AF8391C7}" destId="{71DDC825-E215-4175-8995-C19FB9799C26}" srcOrd="4" destOrd="0" presId="urn:microsoft.com/office/officeart/2005/8/layout/hierarchy4"/>
    <dgm:cxn modelId="{AD417522-93E2-438E-886F-8B59A94C2CDB}" type="presParOf" srcId="{71DDC825-E215-4175-8995-C19FB9799C26}" destId="{C5703A5C-D277-4426-BC56-10755EB1A6F9}" srcOrd="0" destOrd="0" presId="urn:microsoft.com/office/officeart/2005/8/layout/hierarchy4"/>
    <dgm:cxn modelId="{DDA3FCA3-49A3-483D-BBCE-8DE0FBD9A83C}" type="presParOf" srcId="{71DDC825-E215-4175-8995-C19FB9799C26}" destId="{788063B3-0D1B-4F25-B8C7-AD30A96949EA}" srcOrd="1" destOrd="0" presId="urn:microsoft.com/office/officeart/2005/8/layout/hierarchy4"/>
    <dgm:cxn modelId="{E92857B2-AA09-4006-9485-075CAE75D2B7}" type="presParOf" srcId="{71DDC825-E215-4175-8995-C19FB9799C26}" destId="{70318205-AC0B-4FBD-9D2A-EB2C20E57D24}" srcOrd="2" destOrd="0" presId="urn:microsoft.com/office/officeart/2005/8/layout/hierarchy4"/>
    <dgm:cxn modelId="{68AA243E-F1A9-4CF2-B416-226B03439F7C}" type="presParOf" srcId="{70318205-AC0B-4FBD-9D2A-EB2C20E57D24}" destId="{542D0F15-2E2F-4A85-BDFA-01A924691182}" srcOrd="0" destOrd="0" presId="urn:microsoft.com/office/officeart/2005/8/layout/hierarchy4"/>
    <dgm:cxn modelId="{42F20F99-3CA0-4E67-8956-FD3386B0D7A5}" type="presParOf" srcId="{542D0F15-2E2F-4A85-BDFA-01A924691182}" destId="{53F980FF-E99E-49B2-ACA0-B088E70FB006}" srcOrd="0" destOrd="0" presId="urn:microsoft.com/office/officeart/2005/8/layout/hierarchy4"/>
    <dgm:cxn modelId="{278ECE21-2853-42C2-872D-46CC374F7A76}" type="presParOf" srcId="{542D0F15-2E2F-4A85-BDFA-01A924691182}" destId="{EE811C6C-89BA-4FE1-BC8B-EC40997E01E1}" srcOrd="1" destOrd="0" presId="urn:microsoft.com/office/officeart/2005/8/layout/hierarchy4"/>
    <dgm:cxn modelId="{ECB6F4B0-42C1-4C72-926C-4D736B3D16A2}" type="presParOf" srcId="{70318205-AC0B-4FBD-9D2A-EB2C20E57D24}" destId="{DF229AF0-8B8D-46A7-A67B-9CBA6E050438}" srcOrd="1" destOrd="0" presId="urn:microsoft.com/office/officeart/2005/8/layout/hierarchy4"/>
    <dgm:cxn modelId="{15434A18-B6B6-41FE-96BC-A7DE942C3E61}" type="presParOf" srcId="{70318205-AC0B-4FBD-9D2A-EB2C20E57D24}" destId="{824D0964-9C7A-4A4F-84CE-73053B671455}" srcOrd="2" destOrd="0" presId="urn:microsoft.com/office/officeart/2005/8/layout/hierarchy4"/>
    <dgm:cxn modelId="{AC11DC82-C85A-4349-A172-A87608C82CD4}" type="presParOf" srcId="{824D0964-9C7A-4A4F-84CE-73053B671455}" destId="{D904E5C7-FD98-4571-9849-0AD249C54858}" srcOrd="0" destOrd="0" presId="urn:microsoft.com/office/officeart/2005/8/layout/hierarchy4"/>
    <dgm:cxn modelId="{C0A573B2-0A7A-4933-9793-616C060B1905}" type="presParOf" srcId="{824D0964-9C7A-4A4F-84CE-73053B671455}" destId="{5260D38E-741A-4B03-A4DD-337E30DB9E3E}" srcOrd="1" destOrd="0" presId="urn:microsoft.com/office/officeart/2005/8/layout/hierarchy4"/>
    <dgm:cxn modelId="{4DCADE67-2345-4BFF-8ECE-BBC320126AF8}" type="presParOf" srcId="{70318205-AC0B-4FBD-9D2A-EB2C20E57D24}" destId="{EB89D8E4-AACB-48AE-960F-AFC9C930C220}" srcOrd="3" destOrd="0" presId="urn:microsoft.com/office/officeart/2005/8/layout/hierarchy4"/>
    <dgm:cxn modelId="{7DEF2094-C9E6-4FEF-A0EB-5B3B68CF18C3}" type="presParOf" srcId="{70318205-AC0B-4FBD-9D2A-EB2C20E57D24}" destId="{C3F086BE-398A-49DE-BEF5-F3318E762F6B}" srcOrd="4" destOrd="0" presId="urn:microsoft.com/office/officeart/2005/8/layout/hierarchy4"/>
    <dgm:cxn modelId="{EF3F47FD-F7D7-4708-A42D-20991B8E9AAC}" type="presParOf" srcId="{C3F086BE-398A-49DE-BEF5-F3318E762F6B}" destId="{C8D2A0C2-AAF0-42E6-A5D0-432BB89CABB5}" srcOrd="0" destOrd="0" presId="urn:microsoft.com/office/officeart/2005/8/layout/hierarchy4"/>
    <dgm:cxn modelId="{1CD92E57-BA7E-430D-8038-226C357DE5AE}" type="presParOf" srcId="{C3F086BE-398A-49DE-BEF5-F3318E762F6B}" destId="{2D2E55AC-2145-427B-BA6A-71A02C31B58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4CF2F5C-2791-4C9C-B8E5-DFECF49DAE1A}" type="doc">
      <dgm:prSet loTypeId="urn:microsoft.com/office/officeart/2005/8/layout/hierarchy4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06DF9971-3B18-4FDD-ADAD-99AF7BA53BBD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hr-HR" sz="2800" smtClean="0">
              <a:latin typeface="Segoe UI Light" panose="020B0502040204020203" pitchFamily="34" charset="0"/>
              <a:cs typeface="Segoe UI Light" panose="020B0502040204020203" pitchFamily="34" charset="0"/>
            </a:rPr>
            <a:t>Create a manifest</a:t>
          </a:r>
          <a:endParaRPr lang="hr-HR" sz="2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2CB17FF-4F13-4404-9715-69D39C89AA54}" type="parTrans" cxnId="{0E5CCAF4-98B1-48F6-8F2D-1660C3021FDF}">
      <dgm:prSet/>
      <dgm:spPr/>
      <dgm:t>
        <a:bodyPr/>
        <a:lstStyle/>
        <a:p>
          <a:endParaRPr lang="hr-HR" sz="2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7D0B87C-10CB-4A2B-AEFB-A6760E83E41A}" type="sibTrans" cxnId="{0E5CCAF4-98B1-48F6-8F2D-1660C3021FDF}">
      <dgm:prSet/>
      <dgm:spPr/>
      <dgm:t>
        <a:bodyPr/>
        <a:lstStyle/>
        <a:p>
          <a:endParaRPr lang="hr-HR" sz="2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E0A2DCE-82B0-40F5-9E1F-14A088B72F88}">
      <dgm:prSet custT="1"/>
      <dgm:spPr>
        <a:solidFill>
          <a:srgbClr val="00B050"/>
        </a:solidFill>
      </dgm:spPr>
      <dgm:t>
        <a:bodyPr/>
        <a:lstStyle/>
        <a:p>
          <a:r>
            <a:rPr lang="hr-HR" sz="2800" smtClean="0">
              <a:latin typeface="Segoe UI Light" panose="020B0502040204020203" pitchFamily="34" charset="0"/>
              <a:cs typeface="Segoe UI Light" panose="020B0502040204020203" pitchFamily="34" charset="0"/>
            </a:rPr>
            <a:t>Add resources</a:t>
          </a:r>
          <a:endParaRPr lang="hr-HR" sz="28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D09C463-51A8-436B-83CB-BED9E02B6D15}" type="parTrans" cxnId="{33CB5971-A4B6-4CC3-9266-95E3F0F236B6}">
      <dgm:prSet/>
      <dgm:spPr/>
      <dgm:t>
        <a:bodyPr/>
        <a:lstStyle/>
        <a:p>
          <a:endParaRPr lang="hr-HR" sz="2800"/>
        </a:p>
      </dgm:t>
    </dgm:pt>
    <dgm:pt modelId="{4EDFD8C7-21DB-4562-8180-0C249D5FA355}" type="sibTrans" cxnId="{33CB5971-A4B6-4CC3-9266-95E3F0F236B6}">
      <dgm:prSet/>
      <dgm:spPr/>
      <dgm:t>
        <a:bodyPr/>
        <a:lstStyle/>
        <a:p>
          <a:endParaRPr lang="hr-HR" sz="2800"/>
        </a:p>
      </dgm:t>
    </dgm:pt>
    <dgm:pt modelId="{25F879A7-15BD-4CD3-9F22-260D819EE876}">
      <dgm:prSet custT="1"/>
      <dgm:spPr>
        <a:solidFill>
          <a:srgbClr val="1E8ECD"/>
        </a:solidFill>
      </dgm:spPr>
      <dgm:t>
        <a:bodyPr/>
        <a:lstStyle/>
        <a:p>
          <a:r>
            <a:rPr lang="hr-HR" sz="2800" smtClean="0">
              <a:latin typeface="Segoe UI Light" panose="020B0502040204020203" pitchFamily="34" charset="0"/>
              <a:cs typeface="Segoe UI Light" panose="020B0502040204020203" pitchFamily="34" charset="0"/>
            </a:rPr>
            <a:t>Create a resource file</a:t>
          </a:r>
          <a:endParaRPr lang="hr-HR" sz="28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73909C3-F9FA-4FC8-91C9-027ABF7F74E1}" type="parTrans" cxnId="{7E6E9B2B-5B2E-4DA3-B1DB-73F72747809C}">
      <dgm:prSet/>
      <dgm:spPr/>
      <dgm:t>
        <a:bodyPr/>
        <a:lstStyle/>
        <a:p>
          <a:endParaRPr lang="hr-HR" sz="2800"/>
        </a:p>
      </dgm:t>
    </dgm:pt>
    <dgm:pt modelId="{B6C9F97E-4836-4E30-B78B-271CFC0AB87E}" type="sibTrans" cxnId="{7E6E9B2B-5B2E-4DA3-B1DB-73F72747809C}">
      <dgm:prSet/>
      <dgm:spPr/>
      <dgm:t>
        <a:bodyPr/>
        <a:lstStyle/>
        <a:p>
          <a:endParaRPr lang="hr-HR" sz="2800"/>
        </a:p>
      </dgm:t>
    </dgm:pt>
    <dgm:pt modelId="{DEE15E56-C4E6-441D-9BBE-87537EF54569}">
      <dgm:prSet custT="1"/>
      <dgm:spPr>
        <a:solidFill>
          <a:srgbClr val="FFC000"/>
        </a:solidFill>
      </dgm:spPr>
      <dgm:t>
        <a:bodyPr/>
        <a:lstStyle/>
        <a:p>
          <a:r>
            <a:rPr lang="hr-HR" sz="2800" smtClean="0">
              <a:latin typeface="Segoe UI Light" panose="020B0502040204020203" pitchFamily="34" charset="0"/>
              <a:cs typeface="Segoe UI Light" panose="020B0502040204020203" pitchFamily="34" charset="0"/>
            </a:rPr>
            <a:t>Import the resource file</a:t>
          </a:r>
          <a:endParaRPr lang="hr-HR" sz="2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325A2FF-2458-40F1-ABF9-9FB43A92438E}" type="parTrans" cxnId="{A9E9D282-B6EF-443D-938D-B431706885B0}">
      <dgm:prSet/>
      <dgm:spPr/>
      <dgm:t>
        <a:bodyPr/>
        <a:lstStyle/>
        <a:p>
          <a:endParaRPr lang="hr-HR" sz="2800"/>
        </a:p>
      </dgm:t>
    </dgm:pt>
    <dgm:pt modelId="{046B76C7-0186-45C0-AF86-F25C67E732C4}" type="sibTrans" cxnId="{A9E9D282-B6EF-443D-938D-B431706885B0}">
      <dgm:prSet/>
      <dgm:spPr/>
      <dgm:t>
        <a:bodyPr/>
        <a:lstStyle/>
        <a:p>
          <a:endParaRPr lang="hr-HR" sz="2800"/>
        </a:p>
      </dgm:t>
    </dgm:pt>
    <dgm:pt modelId="{87E3C3F5-725E-4878-874E-86B9AF8391C7}" type="pres">
      <dgm:prSet presAssocID="{44CF2F5C-2791-4C9C-B8E5-DFECF49DAE1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02EAF37-BAEA-4404-A82C-57D740D82887}" type="pres">
      <dgm:prSet presAssocID="{06DF9971-3B18-4FDD-ADAD-99AF7BA53BBD}" presName="vertOne" presStyleCnt="0"/>
      <dgm:spPr/>
    </dgm:pt>
    <dgm:pt modelId="{E83E6C4A-159E-41E1-9511-04880443081A}" type="pres">
      <dgm:prSet presAssocID="{06DF9971-3B18-4FDD-ADAD-99AF7BA53BBD}" presName="txOne" presStyleLbl="node0" presStyleIdx="0" presStyleCnt="4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hr-HR"/>
        </a:p>
      </dgm:t>
    </dgm:pt>
    <dgm:pt modelId="{306EDA33-6C9C-4D08-A0DF-AB7B54E806D7}" type="pres">
      <dgm:prSet presAssocID="{06DF9971-3B18-4FDD-ADAD-99AF7BA53BBD}" presName="horzOne" presStyleCnt="0"/>
      <dgm:spPr/>
    </dgm:pt>
    <dgm:pt modelId="{F62906DB-33AE-4D04-BCFF-AC2165BEB430}" type="pres">
      <dgm:prSet presAssocID="{87D0B87C-10CB-4A2B-AEFB-A6760E83E41A}" presName="sibSpaceOne" presStyleCnt="0"/>
      <dgm:spPr/>
    </dgm:pt>
    <dgm:pt modelId="{B9B590E5-5534-4FE0-AB08-C5EA330CF2ED}" type="pres">
      <dgm:prSet presAssocID="{0E0A2DCE-82B0-40F5-9E1F-14A088B72F88}" presName="vertOne" presStyleCnt="0"/>
      <dgm:spPr/>
    </dgm:pt>
    <dgm:pt modelId="{48921F6E-E358-4335-BDCC-FE3CAE2FF64A}" type="pres">
      <dgm:prSet presAssocID="{0E0A2DCE-82B0-40F5-9E1F-14A088B72F88}" presName="txOne" presStyleLbl="node0" presStyleIdx="1" presStyleCnt="4" custLinFactNeighborY="-488">
        <dgm:presLayoutVars>
          <dgm:chPref val="3"/>
        </dgm:presLayoutVars>
      </dgm:prSet>
      <dgm:spPr>
        <a:prstGeom prst="rect">
          <a:avLst/>
        </a:prstGeom>
      </dgm:spPr>
    </dgm:pt>
    <dgm:pt modelId="{FAE83B01-71DC-4F42-AA35-680CBAF64A3C}" type="pres">
      <dgm:prSet presAssocID="{0E0A2DCE-82B0-40F5-9E1F-14A088B72F88}" presName="horzOne" presStyleCnt="0"/>
      <dgm:spPr/>
    </dgm:pt>
    <dgm:pt modelId="{4E7A66F5-CD66-43CD-95D0-51685847F243}" type="pres">
      <dgm:prSet presAssocID="{4EDFD8C7-21DB-4562-8180-0C249D5FA355}" presName="sibSpaceOne" presStyleCnt="0"/>
      <dgm:spPr/>
    </dgm:pt>
    <dgm:pt modelId="{074A979A-22C6-4AA1-A3CD-719DC9B2F2D3}" type="pres">
      <dgm:prSet presAssocID="{25F879A7-15BD-4CD3-9F22-260D819EE876}" presName="vertOne" presStyleCnt="0"/>
      <dgm:spPr/>
    </dgm:pt>
    <dgm:pt modelId="{360A94FD-A858-40F4-AFFB-07A71E7D8141}" type="pres">
      <dgm:prSet presAssocID="{25F879A7-15BD-4CD3-9F22-260D819EE876}" presName="txOne" presStyleLbl="node0" presStyleIdx="2" presStyleCnt="4">
        <dgm:presLayoutVars>
          <dgm:chPref val="3"/>
        </dgm:presLayoutVars>
      </dgm:prSet>
      <dgm:spPr>
        <a:prstGeom prst="rect">
          <a:avLst/>
        </a:prstGeom>
      </dgm:spPr>
    </dgm:pt>
    <dgm:pt modelId="{CB26B18A-7EB0-4156-B2DC-F9226D1D6ADF}" type="pres">
      <dgm:prSet presAssocID="{25F879A7-15BD-4CD3-9F22-260D819EE876}" presName="horzOne" presStyleCnt="0"/>
      <dgm:spPr/>
    </dgm:pt>
    <dgm:pt modelId="{96976D7F-A11A-4D1C-8CBB-8B86B1CCD553}" type="pres">
      <dgm:prSet presAssocID="{B6C9F97E-4836-4E30-B78B-271CFC0AB87E}" presName="sibSpaceOne" presStyleCnt="0"/>
      <dgm:spPr/>
    </dgm:pt>
    <dgm:pt modelId="{39A9338C-AA4F-4787-8292-E963FECBF5DD}" type="pres">
      <dgm:prSet presAssocID="{DEE15E56-C4E6-441D-9BBE-87537EF54569}" presName="vertOne" presStyleCnt="0"/>
      <dgm:spPr/>
    </dgm:pt>
    <dgm:pt modelId="{DBBA5B5E-EE70-4C1F-9D4E-80C5BC642ADB}" type="pres">
      <dgm:prSet presAssocID="{DEE15E56-C4E6-441D-9BBE-87537EF54569}" presName="txOne" presStyleLbl="node0" presStyleIdx="3" presStyleCnt="4">
        <dgm:presLayoutVars>
          <dgm:chPref val="3"/>
        </dgm:presLayoutVars>
      </dgm:prSet>
      <dgm:spPr>
        <a:prstGeom prst="rect">
          <a:avLst/>
        </a:prstGeom>
      </dgm:spPr>
    </dgm:pt>
    <dgm:pt modelId="{9BD6C647-B056-4756-90EF-D831DFA9480D}" type="pres">
      <dgm:prSet presAssocID="{DEE15E56-C4E6-441D-9BBE-87537EF54569}" presName="horzOne" presStyleCnt="0"/>
      <dgm:spPr/>
    </dgm:pt>
  </dgm:ptLst>
  <dgm:cxnLst>
    <dgm:cxn modelId="{2385AE30-290D-4F26-9A11-0B154C1DB8A2}" type="presOf" srcId="{0E0A2DCE-82B0-40F5-9E1F-14A088B72F88}" destId="{48921F6E-E358-4335-BDCC-FE3CAE2FF64A}" srcOrd="0" destOrd="0" presId="urn:microsoft.com/office/officeart/2005/8/layout/hierarchy4"/>
    <dgm:cxn modelId="{33CB5971-A4B6-4CC3-9266-95E3F0F236B6}" srcId="{44CF2F5C-2791-4C9C-B8E5-DFECF49DAE1A}" destId="{0E0A2DCE-82B0-40F5-9E1F-14A088B72F88}" srcOrd="1" destOrd="0" parTransId="{7D09C463-51A8-436B-83CB-BED9E02B6D15}" sibTransId="{4EDFD8C7-21DB-4562-8180-0C249D5FA355}"/>
    <dgm:cxn modelId="{DF05A394-56E2-44EE-AFDB-4546C3892560}" type="presOf" srcId="{DEE15E56-C4E6-441D-9BBE-87537EF54569}" destId="{DBBA5B5E-EE70-4C1F-9D4E-80C5BC642ADB}" srcOrd="0" destOrd="0" presId="urn:microsoft.com/office/officeart/2005/8/layout/hierarchy4"/>
    <dgm:cxn modelId="{BBF6A635-2E4C-4C3B-905B-677D64CADBBE}" type="presOf" srcId="{44CF2F5C-2791-4C9C-B8E5-DFECF49DAE1A}" destId="{87E3C3F5-725E-4878-874E-86B9AF8391C7}" srcOrd="0" destOrd="0" presId="urn:microsoft.com/office/officeart/2005/8/layout/hierarchy4"/>
    <dgm:cxn modelId="{0E5CCAF4-98B1-48F6-8F2D-1660C3021FDF}" srcId="{44CF2F5C-2791-4C9C-B8E5-DFECF49DAE1A}" destId="{06DF9971-3B18-4FDD-ADAD-99AF7BA53BBD}" srcOrd="0" destOrd="0" parTransId="{A2CB17FF-4F13-4404-9715-69D39C89AA54}" sibTransId="{87D0B87C-10CB-4A2B-AEFB-A6760E83E41A}"/>
    <dgm:cxn modelId="{7E6E9B2B-5B2E-4DA3-B1DB-73F72747809C}" srcId="{44CF2F5C-2791-4C9C-B8E5-DFECF49DAE1A}" destId="{25F879A7-15BD-4CD3-9F22-260D819EE876}" srcOrd="2" destOrd="0" parTransId="{B73909C3-F9FA-4FC8-91C9-027ABF7F74E1}" sibTransId="{B6C9F97E-4836-4E30-B78B-271CFC0AB87E}"/>
    <dgm:cxn modelId="{07308340-CD18-44EC-8D72-314A9AC9AA58}" type="presOf" srcId="{25F879A7-15BD-4CD3-9F22-260D819EE876}" destId="{360A94FD-A858-40F4-AFFB-07A71E7D8141}" srcOrd="0" destOrd="0" presId="urn:microsoft.com/office/officeart/2005/8/layout/hierarchy4"/>
    <dgm:cxn modelId="{D46C26EB-4C86-4DD4-AD83-753451E671BF}" type="presOf" srcId="{06DF9971-3B18-4FDD-ADAD-99AF7BA53BBD}" destId="{E83E6C4A-159E-41E1-9511-04880443081A}" srcOrd="0" destOrd="0" presId="urn:microsoft.com/office/officeart/2005/8/layout/hierarchy4"/>
    <dgm:cxn modelId="{A9E9D282-B6EF-443D-938D-B431706885B0}" srcId="{44CF2F5C-2791-4C9C-B8E5-DFECF49DAE1A}" destId="{DEE15E56-C4E6-441D-9BBE-87537EF54569}" srcOrd="3" destOrd="0" parTransId="{2325A2FF-2458-40F1-ABF9-9FB43A92438E}" sibTransId="{046B76C7-0186-45C0-AF86-F25C67E732C4}"/>
    <dgm:cxn modelId="{46342E64-EFB1-45EA-9526-F84614735E30}" type="presParOf" srcId="{87E3C3F5-725E-4878-874E-86B9AF8391C7}" destId="{102EAF37-BAEA-4404-A82C-57D740D82887}" srcOrd="0" destOrd="0" presId="urn:microsoft.com/office/officeart/2005/8/layout/hierarchy4"/>
    <dgm:cxn modelId="{4182FBDD-6B04-4BAC-9D42-205093DE7886}" type="presParOf" srcId="{102EAF37-BAEA-4404-A82C-57D740D82887}" destId="{E83E6C4A-159E-41E1-9511-04880443081A}" srcOrd="0" destOrd="0" presId="urn:microsoft.com/office/officeart/2005/8/layout/hierarchy4"/>
    <dgm:cxn modelId="{5ABCFCAF-80CF-403E-AC48-49DE8BE7B387}" type="presParOf" srcId="{102EAF37-BAEA-4404-A82C-57D740D82887}" destId="{306EDA33-6C9C-4D08-A0DF-AB7B54E806D7}" srcOrd="1" destOrd="0" presId="urn:microsoft.com/office/officeart/2005/8/layout/hierarchy4"/>
    <dgm:cxn modelId="{2DC76B10-546C-4E64-8FA0-C3C7FD6D739C}" type="presParOf" srcId="{87E3C3F5-725E-4878-874E-86B9AF8391C7}" destId="{F62906DB-33AE-4D04-BCFF-AC2165BEB430}" srcOrd="1" destOrd="0" presId="urn:microsoft.com/office/officeart/2005/8/layout/hierarchy4"/>
    <dgm:cxn modelId="{F35E6652-1B23-427C-9813-6FD299A2802C}" type="presParOf" srcId="{87E3C3F5-725E-4878-874E-86B9AF8391C7}" destId="{B9B590E5-5534-4FE0-AB08-C5EA330CF2ED}" srcOrd="2" destOrd="0" presId="urn:microsoft.com/office/officeart/2005/8/layout/hierarchy4"/>
    <dgm:cxn modelId="{FEDCE291-7BF7-4F2B-97E0-43A37C57AA3B}" type="presParOf" srcId="{B9B590E5-5534-4FE0-AB08-C5EA330CF2ED}" destId="{48921F6E-E358-4335-BDCC-FE3CAE2FF64A}" srcOrd="0" destOrd="0" presId="urn:microsoft.com/office/officeart/2005/8/layout/hierarchy4"/>
    <dgm:cxn modelId="{4B458057-846B-49E0-B626-CDFC65C022E2}" type="presParOf" srcId="{B9B590E5-5534-4FE0-AB08-C5EA330CF2ED}" destId="{FAE83B01-71DC-4F42-AA35-680CBAF64A3C}" srcOrd="1" destOrd="0" presId="urn:microsoft.com/office/officeart/2005/8/layout/hierarchy4"/>
    <dgm:cxn modelId="{F999BB5C-96B1-43DD-A3FF-0C6C2BE5EFFB}" type="presParOf" srcId="{87E3C3F5-725E-4878-874E-86B9AF8391C7}" destId="{4E7A66F5-CD66-43CD-95D0-51685847F243}" srcOrd="3" destOrd="0" presId="urn:microsoft.com/office/officeart/2005/8/layout/hierarchy4"/>
    <dgm:cxn modelId="{66C46E03-D8C0-4480-9A42-3573B27A9996}" type="presParOf" srcId="{87E3C3F5-725E-4878-874E-86B9AF8391C7}" destId="{074A979A-22C6-4AA1-A3CD-719DC9B2F2D3}" srcOrd="4" destOrd="0" presId="urn:microsoft.com/office/officeart/2005/8/layout/hierarchy4"/>
    <dgm:cxn modelId="{616216D2-1A51-4E17-A13A-EE8CB2DB216A}" type="presParOf" srcId="{074A979A-22C6-4AA1-A3CD-719DC9B2F2D3}" destId="{360A94FD-A858-40F4-AFFB-07A71E7D8141}" srcOrd="0" destOrd="0" presId="urn:microsoft.com/office/officeart/2005/8/layout/hierarchy4"/>
    <dgm:cxn modelId="{7A4E55A2-6F57-47E0-B743-045D507E8170}" type="presParOf" srcId="{074A979A-22C6-4AA1-A3CD-719DC9B2F2D3}" destId="{CB26B18A-7EB0-4156-B2DC-F9226D1D6ADF}" srcOrd="1" destOrd="0" presId="urn:microsoft.com/office/officeart/2005/8/layout/hierarchy4"/>
    <dgm:cxn modelId="{D5E0CDAE-ABC4-4EFE-A333-183D037F8964}" type="presParOf" srcId="{87E3C3F5-725E-4878-874E-86B9AF8391C7}" destId="{96976D7F-A11A-4D1C-8CBB-8B86B1CCD553}" srcOrd="5" destOrd="0" presId="urn:microsoft.com/office/officeart/2005/8/layout/hierarchy4"/>
    <dgm:cxn modelId="{4F374F30-3D0D-435E-B147-5D1272C63697}" type="presParOf" srcId="{87E3C3F5-725E-4878-874E-86B9AF8391C7}" destId="{39A9338C-AA4F-4787-8292-E963FECBF5DD}" srcOrd="6" destOrd="0" presId="urn:microsoft.com/office/officeart/2005/8/layout/hierarchy4"/>
    <dgm:cxn modelId="{56CF9A8B-406C-4806-9F75-470D3B0A18F0}" type="presParOf" srcId="{39A9338C-AA4F-4787-8292-E963FECBF5DD}" destId="{DBBA5B5E-EE70-4C1F-9D4E-80C5BC642ADB}" srcOrd="0" destOrd="0" presId="urn:microsoft.com/office/officeart/2005/8/layout/hierarchy4"/>
    <dgm:cxn modelId="{94A71F43-9F3C-4947-B065-4DC726FC0208}" type="presParOf" srcId="{39A9338C-AA4F-4787-8292-E963FECBF5DD}" destId="{9BD6C647-B056-4756-90EF-D831DFA9480D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C423CF-9194-424A-8CA0-859AFC4320AC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hr-HR"/>
        </a:p>
      </dgm:t>
    </dgm:pt>
    <dgm:pt modelId="{DB559036-BDB9-4248-B9AA-9EF9128036E5}">
      <dgm:prSet custT="1"/>
      <dgm:spPr/>
      <dgm:t>
        <a:bodyPr/>
        <a:lstStyle/>
        <a:p>
          <a:pPr rtl="0"/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C/AL 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  <a:sym typeface="Wingdings" panose="05000000000000000000" pitchFamily="2" charset="2"/>
            </a:rPr>
            <a:t>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JavaScript</a:t>
          </a: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</a:t>
          </a:r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all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a </a:t>
          </a:r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method</a:t>
          </a:r>
          <a:endParaRPr lang="hr-HR" sz="2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0EF2B93-FCCC-432C-AC31-613F0EA64DAC}" type="parTrans" cxnId="{976C1FB5-3AB8-4F50-8B7B-4DD20D888BC5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E27179A-7314-477C-9E2F-4DA0A822A42B}" type="sibTrans" cxnId="{976C1FB5-3AB8-4F50-8B7B-4DD20D888BC5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DE51E81-2E32-449E-9BA7-76F2916907A0}">
      <dgm:prSet custT="1"/>
      <dgm:spPr/>
      <dgm:t>
        <a:bodyPr/>
        <a:lstStyle/>
        <a:p>
          <a:pPr rtl="0"/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JavaScript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  <a:sym typeface="Wingdings" panose="05000000000000000000" pitchFamily="2" charset="2"/>
            </a:rPr>
            <a:t>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C/AL</a:t>
          </a: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I</a:t>
          </a:r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nvoke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an</a:t>
          </a:r>
          <a:r>
            <a:rPr lang="hr-HR" sz="2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event</a:t>
          </a:r>
          <a:endParaRPr lang="hr-HR" sz="2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594FDB0-2570-499C-9682-11644E404F48}" type="parTrans" cxnId="{361F70F0-37FC-44FD-A851-249529C2866F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AF1636B-637A-427D-A30B-463927ADF08F}" type="sibTrans" cxnId="{361F70F0-37FC-44FD-A851-249529C2866F}">
      <dgm:prSet/>
      <dgm:spPr/>
      <dgm:t>
        <a:bodyPr/>
        <a:lstStyle/>
        <a:p>
          <a:endParaRPr lang="hr-HR" sz="105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9ED8B14-4672-4B6B-9A15-67EC6DCA5FC6}" type="pres">
      <dgm:prSet presAssocID="{01C423CF-9194-424A-8CA0-859AFC4320AC}" presName="diagram" presStyleCnt="0">
        <dgm:presLayoutVars>
          <dgm:dir/>
          <dgm:resizeHandles val="exact"/>
        </dgm:presLayoutVars>
      </dgm:prSet>
      <dgm:spPr/>
    </dgm:pt>
    <dgm:pt modelId="{A5354EEA-74A3-4101-971C-4990628956FC}" type="pres">
      <dgm:prSet presAssocID="{DB559036-BDB9-4248-B9AA-9EF9128036E5}" presName="node" presStyleLbl="node1" presStyleIdx="0" presStyleCnt="2" custScaleY="15082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AADEF68-DEB8-43EF-A55D-E93C928E2253}" type="pres">
      <dgm:prSet presAssocID="{1E27179A-7314-477C-9E2F-4DA0A822A42B}" presName="sibTrans" presStyleCnt="0"/>
      <dgm:spPr/>
    </dgm:pt>
    <dgm:pt modelId="{F13A5817-9556-4617-BE1A-A53220C6A84C}" type="pres">
      <dgm:prSet presAssocID="{ADE51E81-2E32-449E-9BA7-76F2916907A0}" presName="node" presStyleLbl="node1" presStyleIdx="1" presStyleCnt="2" custScaleY="15082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976C1FB5-3AB8-4F50-8B7B-4DD20D888BC5}" srcId="{01C423CF-9194-424A-8CA0-859AFC4320AC}" destId="{DB559036-BDB9-4248-B9AA-9EF9128036E5}" srcOrd="0" destOrd="0" parTransId="{D0EF2B93-FCCC-432C-AC31-613F0EA64DAC}" sibTransId="{1E27179A-7314-477C-9E2F-4DA0A822A42B}"/>
    <dgm:cxn modelId="{5086064D-FD23-420C-A5A7-6C94D1F4D3C6}" type="presOf" srcId="{DB559036-BDB9-4248-B9AA-9EF9128036E5}" destId="{A5354EEA-74A3-4101-971C-4990628956FC}" srcOrd="0" destOrd="0" presId="urn:microsoft.com/office/officeart/2005/8/layout/default"/>
    <dgm:cxn modelId="{6DF613EC-6863-43FA-8701-8F899563FF70}" type="presOf" srcId="{01C423CF-9194-424A-8CA0-859AFC4320AC}" destId="{C9ED8B14-4672-4B6B-9A15-67EC6DCA5FC6}" srcOrd="0" destOrd="0" presId="urn:microsoft.com/office/officeart/2005/8/layout/default"/>
    <dgm:cxn modelId="{81FF244B-6C1B-422F-B736-B94C117A3C28}" type="presOf" srcId="{ADE51E81-2E32-449E-9BA7-76F2916907A0}" destId="{F13A5817-9556-4617-BE1A-A53220C6A84C}" srcOrd="0" destOrd="0" presId="urn:microsoft.com/office/officeart/2005/8/layout/default"/>
    <dgm:cxn modelId="{361F70F0-37FC-44FD-A851-249529C2866F}" srcId="{01C423CF-9194-424A-8CA0-859AFC4320AC}" destId="{ADE51E81-2E32-449E-9BA7-76F2916907A0}" srcOrd="1" destOrd="0" parTransId="{5594FDB0-2570-499C-9682-11644E404F48}" sibTransId="{4AF1636B-637A-427D-A30B-463927ADF08F}"/>
    <dgm:cxn modelId="{4C707AB1-6561-4FD7-9200-9662F26AD228}" type="presParOf" srcId="{C9ED8B14-4672-4B6B-9A15-67EC6DCA5FC6}" destId="{A5354EEA-74A3-4101-971C-4990628956FC}" srcOrd="0" destOrd="0" presId="urn:microsoft.com/office/officeart/2005/8/layout/default"/>
    <dgm:cxn modelId="{05FAA24E-F867-47FA-B9C8-94C363717689}" type="presParOf" srcId="{C9ED8B14-4672-4B6B-9A15-67EC6DCA5FC6}" destId="{0AADEF68-DEB8-43EF-A55D-E93C928E2253}" srcOrd="1" destOrd="0" presId="urn:microsoft.com/office/officeart/2005/8/layout/default"/>
    <dgm:cxn modelId="{082B5A83-4D47-4B89-B26D-2F629A537D28}" type="presParOf" srcId="{C9ED8B14-4672-4B6B-9A15-67EC6DCA5FC6}" destId="{F13A5817-9556-4617-BE1A-A53220C6A84C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C860AC-A379-465F-B766-D49341D9233F}">
      <dsp:nvSpPr>
        <dsp:cNvPr id="0" name=""/>
        <dsp:cNvSpPr/>
      </dsp:nvSpPr>
      <dsp:spPr>
        <a:xfrm>
          <a:off x="2392" y="0"/>
          <a:ext cx="2333662" cy="2387065"/>
        </a:xfrm>
        <a:prstGeom prst="rect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Why do we need control add-ins?</a:t>
          </a:r>
          <a:endParaRPr lang="hr-HR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392" y="0"/>
        <a:ext cx="2333662" cy="2387065"/>
      </dsp:txXfrm>
    </dsp:sp>
    <dsp:sp modelId="{9FD82153-2516-424C-A5FC-D72C109E3254}">
      <dsp:nvSpPr>
        <dsp:cNvPr id="0" name=""/>
        <dsp:cNvSpPr/>
      </dsp:nvSpPr>
      <dsp:spPr>
        <a:xfrm>
          <a:off x="2728110" y="0"/>
          <a:ext cx="2333662" cy="2387065"/>
        </a:xfrm>
        <a:prstGeom prst="rect">
          <a:avLst/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Overview </a:t>
          </a:r>
          <a:r>
            <a:rPr lang="hr-HR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of</a:t>
          </a:r>
          <a:r>
            <a:rPr lang="hr-HR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extensibility</a:t>
          </a:r>
          <a:r>
            <a:rPr lang="hr-HR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endParaRPr lang="hr-HR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728110" y="0"/>
        <a:ext cx="2333662" cy="2387065"/>
      </dsp:txXfrm>
    </dsp:sp>
    <dsp:sp modelId="{A2DB0930-1362-45CB-87AD-D0CF59B26DAE}">
      <dsp:nvSpPr>
        <dsp:cNvPr id="0" name=""/>
        <dsp:cNvSpPr/>
      </dsp:nvSpPr>
      <dsp:spPr>
        <a:xfrm>
          <a:off x="5453827" y="0"/>
          <a:ext cx="2333662" cy="2387065"/>
        </a:xfrm>
        <a:prstGeom prst="rect">
          <a:avLst/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Development </a:t>
          </a:r>
          <a:r>
            <a:rPr lang="hr-HR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and</a:t>
          </a:r>
          <a:r>
            <a:rPr lang="hr-HR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en-US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</a:t>
          </a:r>
          <a:r>
            <a:rPr lang="hr-HR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eployment</a:t>
          </a:r>
          <a:r>
            <a:rPr lang="hr-HR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of</a:t>
          </a:r>
          <a:r>
            <a:rPr lang="hr-HR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en-US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</a:t>
          </a:r>
          <a:r>
            <a:rPr lang="hr-HR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ontrol</a:t>
          </a:r>
          <a:r>
            <a:rPr lang="hr-HR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en-US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a</a:t>
          </a:r>
          <a:r>
            <a:rPr lang="hr-HR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dd-ins</a:t>
          </a:r>
          <a:endParaRPr lang="hr-HR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453827" y="0"/>
        <a:ext cx="2333662" cy="2387065"/>
      </dsp:txXfrm>
    </dsp:sp>
    <dsp:sp modelId="{4E085D8A-52C8-477D-AE94-0931CFAFBFC6}">
      <dsp:nvSpPr>
        <dsp:cNvPr id="0" name=""/>
        <dsp:cNvSpPr/>
      </dsp:nvSpPr>
      <dsp:spPr>
        <a:xfrm>
          <a:off x="8179545" y="0"/>
          <a:ext cx="2333662" cy="2387065"/>
        </a:xfrm>
        <a:prstGeom prst="rect">
          <a:avLst/>
        </a:prstGeom>
        <a:solidFill>
          <a:srgbClr val="0070C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A couple of tips</a:t>
          </a:r>
          <a:r>
            <a:rPr lang="en-US" sz="24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,</a:t>
          </a:r>
          <a:r>
            <a:rPr lang="hr-HR" sz="24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 tricks</a:t>
          </a:r>
          <a:r>
            <a:rPr lang="en-US" sz="24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, and best practices</a:t>
          </a:r>
          <a:endParaRPr lang="hr-HR" sz="24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8179545" y="0"/>
        <a:ext cx="2333662" cy="23870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3E6C4A-159E-41E1-9511-04880443081A}">
      <dsp:nvSpPr>
        <dsp:cNvPr id="0" name=""/>
        <dsp:cNvSpPr/>
      </dsp:nvSpPr>
      <dsp:spPr>
        <a:xfrm>
          <a:off x="1314" y="650"/>
          <a:ext cx="1910060" cy="1974508"/>
        </a:xfrm>
        <a:prstGeom prst="rect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Create</a:t>
          </a:r>
          <a:r>
            <a:rPr lang="hr-HR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an</a:t>
          </a:r>
          <a:r>
            <a:rPr lang="hr-HR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assembly</a:t>
          </a:r>
          <a:endParaRPr lang="hr-HR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314" y="650"/>
        <a:ext cx="1910060" cy="1974508"/>
      </dsp:txXfrm>
    </dsp:sp>
    <dsp:sp modelId="{CB3F7FA4-E733-47CE-BF46-5B40139D4FC6}">
      <dsp:nvSpPr>
        <dsp:cNvPr id="0" name=""/>
        <dsp:cNvSpPr/>
      </dsp:nvSpPr>
      <dsp:spPr>
        <a:xfrm>
          <a:off x="2232264" y="650"/>
          <a:ext cx="1910060" cy="1974508"/>
        </a:xfrm>
        <a:prstGeom prst="rect">
          <a:avLst/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Sign the assembly</a:t>
          </a:r>
          <a:endParaRPr lang="hr-HR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232264" y="650"/>
        <a:ext cx="1910060" cy="1974508"/>
      </dsp:txXfrm>
    </dsp:sp>
    <dsp:sp modelId="{C5703A5C-D277-4426-BC56-10755EB1A6F9}">
      <dsp:nvSpPr>
        <dsp:cNvPr id="0" name=""/>
        <dsp:cNvSpPr/>
      </dsp:nvSpPr>
      <dsp:spPr>
        <a:xfrm>
          <a:off x="4463214" y="650"/>
          <a:ext cx="6051070" cy="1974508"/>
        </a:xfrm>
        <a:prstGeom prst="rect">
          <a:avLst/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Deploy the assembly</a:t>
          </a:r>
          <a:endParaRPr lang="hr-HR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463214" y="650"/>
        <a:ext cx="6051070" cy="1974508"/>
      </dsp:txXfrm>
    </dsp:sp>
    <dsp:sp modelId="{53F980FF-E99E-49B2-ACA0-B088E70FB006}">
      <dsp:nvSpPr>
        <dsp:cNvPr id="0" name=""/>
        <dsp:cNvSpPr/>
      </dsp:nvSpPr>
      <dsp:spPr>
        <a:xfrm>
          <a:off x="4463214" y="2250330"/>
          <a:ext cx="1910060" cy="1974508"/>
        </a:xfrm>
        <a:prstGeom prst="rect">
          <a:avLst/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Copy the assembly to Add-ins</a:t>
          </a:r>
          <a:endParaRPr lang="hr-HR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463214" y="2250330"/>
        <a:ext cx="1910060" cy="1974508"/>
      </dsp:txXfrm>
    </dsp:sp>
    <dsp:sp modelId="{D904E5C7-FD98-4571-9849-0AD249C54858}">
      <dsp:nvSpPr>
        <dsp:cNvPr id="0" name=""/>
        <dsp:cNvSpPr/>
      </dsp:nvSpPr>
      <dsp:spPr>
        <a:xfrm>
          <a:off x="6533720" y="2250330"/>
          <a:ext cx="1910060" cy="1974508"/>
        </a:xfrm>
        <a:prstGeom prst="rect">
          <a:avLst/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Define a new Control Add-in record</a:t>
          </a:r>
          <a:endParaRPr lang="hr-HR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6533720" y="2250330"/>
        <a:ext cx="1910060" cy="1974508"/>
      </dsp:txXfrm>
    </dsp:sp>
    <dsp:sp modelId="{C8D2A0C2-AAF0-42E6-A5D0-432BB89CABB5}">
      <dsp:nvSpPr>
        <dsp:cNvPr id="0" name=""/>
        <dsp:cNvSpPr/>
      </dsp:nvSpPr>
      <dsp:spPr>
        <a:xfrm>
          <a:off x="8604225" y="2250330"/>
          <a:ext cx="1910060" cy="1974508"/>
        </a:xfrm>
        <a:prstGeom prst="rect">
          <a:avLst/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Assign the </a:t>
          </a:r>
          <a:r>
            <a:rPr lang="en-US" sz="24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ControlAddIn</a:t>
          </a:r>
          <a:r>
            <a:rPr lang="en-US" sz="24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property</a:t>
          </a:r>
          <a:endParaRPr lang="hr-HR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8604225" y="2250330"/>
        <a:ext cx="1910060" cy="19745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D8B7CB-B9EC-4EA2-8107-56980A8DC69C}">
      <dsp:nvSpPr>
        <dsp:cNvPr id="0" name=""/>
        <dsp:cNvSpPr/>
      </dsp:nvSpPr>
      <dsp:spPr>
        <a:xfrm>
          <a:off x="647022" y="0"/>
          <a:ext cx="7441484" cy="435133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6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BA81BF8-71F6-47BE-82FE-8F050CC18A0E}">
      <dsp:nvSpPr>
        <dsp:cNvPr id="0" name=""/>
        <dsp:cNvSpPr/>
      </dsp:nvSpPr>
      <dsp:spPr>
        <a:xfrm>
          <a:off x="1734683" y="3003293"/>
          <a:ext cx="181015" cy="181015"/>
        </a:xfrm>
        <a:prstGeom prst="ellipse">
          <a:avLst/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B578A8-5D70-43C5-B330-35676615ABB0}">
      <dsp:nvSpPr>
        <dsp:cNvPr id="0" name=""/>
        <dsp:cNvSpPr/>
      </dsp:nvSpPr>
      <dsp:spPr>
        <a:xfrm>
          <a:off x="0" y="3159671"/>
          <a:ext cx="4841392" cy="10714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916" tIns="0" rIns="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2009 SP1</a:t>
          </a:r>
          <a:br>
            <a:rPr lang="hr-HR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hr-HR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First .NET-</a:t>
          </a:r>
          <a:r>
            <a:rPr lang="hr-HR" sz="20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based</a:t>
          </a:r>
          <a:r>
            <a:rPr lang="hr-HR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0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endParaRPr lang="hr-HR" sz="2000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3159671"/>
        <a:ext cx="4841392" cy="1071471"/>
      </dsp:txXfrm>
    </dsp:sp>
    <dsp:sp modelId="{0E3BA10A-A2E2-4F79-80A1-D8FAB7CD5757}">
      <dsp:nvSpPr>
        <dsp:cNvPr id="0" name=""/>
        <dsp:cNvSpPr/>
      </dsp:nvSpPr>
      <dsp:spPr>
        <a:xfrm>
          <a:off x="3332494" y="1820599"/>
          <a:ext cx="327220" cy="327220"/>
        </a:xfrm>
        <a:prstGeom prst="ellipse">
          <a:avLst/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1F6A085-E815-493A-8FB3-72BE965B5688}">
      <dsp:nvSpPr>
        <dsp:cNvPr id="0" name=""/>
        <dsp:cNvSpPr/>
      </dsp:nvSpPr>
      <dsp:spPr>
        <a:xfrm>
          <a:off x="0" y="2086114"/>
          <a:ext cx="7683279" cy="1239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3387" tIns="0" rIns="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2013</a:t>
          </a:r>
          <a:br>
            <a:rPr lang="hr-HR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hr-HR" sz="20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Extended</a:t>
          </a:r>
          <a:r>
            <a:rPr lang="hr-HR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.NET-</a:t>
          </a:r>
          <a:r>
            <a:rPr lang="hr-HR" sz="20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based</a:t>
          </a:r>
          <a:r>
            <a:rPr lang="hr-HR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0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endParaRPr lang="hr-HR" sz="2000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2086114"/>
        <a:ext cx="7683279" cy="1239428"/>
      </dsp:txXfrm>
    </dsp:sp>
    <dsp:sp modelId="{D8D15C37-5114-4CBC-8A31-8C1E48D43B55}">
      <dsp:nvSpPr>
        <dsp:cNvPr id="0" name=""/>
        <dsp:cNvSpPr/>
      </dsp:nvSpPr>
      <dsp:spPr>
        <a:xfrm>
          <a:off x="5254045" y="1100888"/>
          <a:ext cx="452539" cy="452539"/>
        </a:xfrm>
        <a:prstGeom prst="ellipse">
          <a:avLst/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971198-1A01-4C4B-B97A-3864FEB8FC2B}">
      <dsp:nvSpPr>
        <dsp:cNvPr id="0" name=""/>
        <dsp:cNvSpPr/>
      </dsp:nvSpPr>
      <dsp:spPr>
        <a:xfrm>
          <a:off x="1525763" y="424047"/>
          <a:ext cx="7968487" cy="9006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9791" tIns="0" rIns="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2013 R2</a:t>
          </a:r>
          <a:br>
            <a:rPr lang="hr-HR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hr-HR" sz="20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JavaScript-based</a:t>
          </a:r>
          <a:r>
            <a:rPr lang="hr-HR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0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endParaRPr lang="hr-HR" sz="20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525763" y="424047"/>
        <a:ext cx="7968487" cy="90066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530B05-17AC-47E4-860D-C67EF7628370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Based on HTML and JavaScript</a:t>
          </a:r>
          <a:endParaRPr lang="hr-HR" sz="28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39687"/>
        <a:ext cx="3286125" cy="1971675"/>
      </dsp:txXfrm>
    </dsp:sp>
    <dsp:sp modelId="{C92CF003-2E33-4FDB-939A-3365D9928CC3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Supported on both Web Client and Windows Client</a:t>
          </a:r>
          <a:endParaRPr lang="hr-HR" sz="28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614737" y="39687"/>
        <a:ext cx="3286125" cy="1971675"/>
      </dsp:txXfrm>
    </dsp:sp>
    <dsp:sp modelId="{3C651BC5-E441-4DD5-AB74-F8CEE486B81B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Self-contained</a:t>
          </a:r>
          <a:endParaRPr lang="hr-HR" sz="28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7229475" y="39687"/>
        <a:ext cx="3286125" cy="1971675"/>
      </dsp:txXfrm>
    </dsp:sp>
    <dsp:sp modelId="{3D0298CD-6985-48C1-8880-D87CC27F3C61}">
      <dsp:nvSpPr>
        <dsp:cNvPr id="0" name=""/>
        <dsp:cNvSpPr/>
      </dsp:nvSpPr>
      <dsp:spPr>
        <a:xfrm>
          <a:off x="0" y="2339975"/>
          <a:ext cx="3286125" cy="19716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Stored in the database</a:t>
          </a:r>
          <a:endParaRPr lang="hr-HR" sz="28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2339975"/>
        <a:ext cx="3286125" cy="1971675"/>
      </dsp:txXfrm>
    </dsp:sp>
    <dsp:sp modelId="{80C6A67C-1950-4274-A1BA-6AC614BA5E34}">
      <dsp:nvSpPr>
        <dsp:cNvPr id="0" name=""/>
        <dsp:cNvSpPr/>
      </dsp:nvSpPr>
      <dsp:spPr>
        <a:xfrm>
          <a:off x="3614737" y="2339975"/>
          <a:ext cx="3286125" cy="197167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Automatically deployed to clients</a:t>
          </a:r>
          <a:endParaRPr lang="hr-HR" sz="28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614737" y="2339975"/>
        <a:ext cx="3286125" cy="1971675"/>
      </dsp:txXfrm>
    </dsp:sp>
    <dsp:sp modelId="{1A0CD87D-A82B-43F6-85B9-651D360C2000}">
      <dsp:nvSpPr>
        <dsp:cNvPr id="0" name=""/>
        <dsp:cNvSpPr/>
      </dsp:nvSpPr>
      <dsp:spPr>
        <a:xfrm>
          <a:off x="7229475" y="2339975"/>
          <a:ext cx="3286125" cy="1971675"/>
        </a:xfrm>
        <a:prstGeom prst="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Windows </a:t>
          </a:r>
          <a:r>
            <a:rPr lang="hr-HR" sz="2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Forms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framework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fully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supported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for Windows </a:t>
          </a:r>
          <a:r>
            <a:rPr lang="hr-HR" sz="2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Client</a:t>
          </a:r>
          <a:endParaRPr lang="hr-HR" sz="2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7229475" y="2339975"/>
        <a:ext cx="3286125" cy="19716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FC94C-E9A2-4566-AE74-A05F35CE0F80}">
      <dsp:nvSpPr>
        <dsp:cNvPr id="0" name=""/>
        <dsp:cNvSpPr/>
      </dsp:nvSpPr>
      <dsp:spPr>
        <a:xfrm>
          <a:off x="7167" y="230"/>
          <a:ext cx="1879252" cy="2037565"/>
        </a:xfrm>
        <a:prstGeom prst="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.NET interface</a:t>
          </a:r>
          <a:endParaRPr lang="hr-HR" sz="31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7167" y="230"/>
        <a:ext cx="1879252" cy="2037565"/>
      </dsp:txXfrm>
    </dsp:sp>
    <dsp:sp modelId="{2A837F16-C626-4FD7-B3C5-933C28A03733}">
      <dsp:nvSpPr>
        <dsp:cNvPr id="0" name=""/>
        <dsp:cNvSpPr/>
      </dsp:nvSpPr>
      <dsp:spPr>
        <a:xfrm>
          <a:off x="2202135" y="230"/>
          <a:ext cx="1879252" cy="2037565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XML Manifest file</a:t>
          </a:r>
          <a:endParaRPr lang="hr-HR" sz="31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202135" y="230"/>
        <a:ext cx="1879252" cy="2037565"/>
      </dsp:txXfrm>
    </dsp:sp>
    <dsp:sp modelId="{83BDA0D8-9D6F-49ED-8880-66EF3A1B6479}">
      <dsp:nvSpPr>
        <dsp:cNvPr id="0" name=""/>
        <dsp:cNvSpPr/>
      </dsp:nvSpPr>
      <dsp:spPr>
        <a:xfrm>
          <a:off x="4397102" y="230"/>
          <a:ext cx="1879252" cy="20375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JavaScript code</a:t>
          </a:r>
          <a:endParaRPr lang="hr-HR" sz="31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397102" y="230"/>
        <a:ext cx="1879252" cy="2037565"/>
      </dsp:txXfrm>
    </dsp:sp>
    <dsp:sp modelId="{A5E0D98C-1ED7-4781-AF31-8390646F8229}">
      <dsp:nvSpPr>
        <dsp:cNvPr id="0" name=""/>
        <dsp:cNvSpPr/>
      </dsp:nvSpPr>
      <dsp:spPr>
        <a:xfrm>
          <a:off x="6592069" y="230"/>
          <a:ext cx="3916362" cy="2037565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1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Optional</a:t>
          </a:r>
          <a:endParaRPr lang="hr-HR" sz="31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6592069" y="230"/>
        <a:ext cx="3916362" cy="2037565"/>
      </dsp:txXfrm>
    </dsp:sp>
    <dsp:sp modelId="{8F1A043A-CA27-437D-84D5-143A2C5E24AC}">
      <dsp:nvSpPr>
        <dsp:cNvPr id="0" name=""/>
        <dsp:cNvSpPr/>
      </dsp:nvSpPr>
      <dsp:spPr>
        <a:xfrm>
          <a:off x="6592069" y="2313542"/>
          <a:ext cx="1879252" cy="2037565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Images</a:t>
          </a:r>
          <a:endParaRPr lang="hr-HR" sz="31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6592069" y="2313542"/>
        <a:ext cx="1879252" cy="2037565"/>
      </dsp:txXfrm>
    </dsp:sp>
    <dsp:sp modelId="{ED592760-D04F-4425-995F-C19A851D2B07}">
      <dsp:nvSpPr>
        <dsp:cNvPr id="0" name=""/>
        <dsp:cNvSpPr/>
      </dsp:nvSpPr>
      <dsp:spPr>
        <a:xfrm>
          <a:off x="8629179" y="2313542"/>
          <a:ext cx="1879252" cy="2037565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1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S</a:t>
          </a:r>
          <a:r>
            <a:rPr lang="en-US" sz="31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tyle sheets</a:t>
          </a:r>
          <a:endParaRPr lang="hr-HR" sz="31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8629179" y="2313542"/>
        <a:ext cx="1879252" cy="203756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3E6C4A-159E-41E1-9511-04880443081A}">
      <dsp:nvSpPr>
        <dsp:cNvPr id="0" name=""/>
        <dsp:cNvSpPr/>
      </dsp:nvSpPr>
      <dsp:spPr>
        <a:xfrm>
          <a:off x="460" y="227"/>
          <a:ext cx="669464" cy="692053"/>
        </a:xfrm>
        <a:prstGeom prst="rect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Create</a:t>
          </a:r>
          <a:r>
            <a:rPr lang="hr-HR" sz="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an</a:t>
          </a:r>
          <a:r>
            <a:rPr lang="hr-HR" sz="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assembly</a:t>
          </a:r>
          <a:endParaRPr lang="hr-HR" sz="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60" y="227"/>
        <a:ext cx="669464" cy="692053"/>
      </dsp:txXfrm>
    </dsp:sp>
    <dsp:sp modelId="{CB3F7FA4-E733-47CE-BF46-5B40139D4FC6}">
      <dsp:nvSpPr>
        <dsp:cNvPr id="0" name=""/>
        <dsp:cNvSpPr/>
      </dsp:nvSpPr>
      <dsp:spPr>
        <a:xfrm>
          <a:off x="782395" y="227"/>
          <a:ext cx="669464" cy="692053"/>
        </a:xfrm>
        <a:prstGeom prst="rect">
          <a:avLst/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Sign the assembly</a:t>
          </a:r>
          <a:endParaRPr lang="hr-HR" sz="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782395" y="227"/>
        <a:ext cx="669464" cy="692053"/>
      </dsp:txXfrm>
    </dsp:sp>
    <dsp:sp modelId="{C5703A5C-D277-4426-BC56-10755EB1A6F9}">
      <dsp:nvSpPr>
        <dsp:cNvPr id="0" name=""/>
        <dsp:cNvSpPr/>
      </dsp:nvSpPr>
      <dsp:spPr>
        <a:xfrm>
          <a:off x="1564329" y="227"/>
          <a:ext cx="2120863" cy="692053"/>
        </a:xfrm>
        <a:prstGeom prst="rect">
          <a:avLst/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Deploy the assembly</a:t>
          </a:r>
          <a:endParaRPr lang="hr-HR" sz="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564329" y="227"/>
        <a:ext cx="2120863" cy="692053"/>
      </dsp:txXfrm>
    </dsp:sp>
    <dsp:sp modelId="{53F980FF-E99E-49B2-ACA0-B088E70FB006}">
      <dsp:nvSpPr>
        <dsp:cNvPr id="0" name=""/>
        <dsp:cNvSpPr/>
      </dsp:nvSpPr>
      <dsp:spPr>
        <a:xfrm>
          <a:off x="1564329" y="788727"/>
          <a:ext cx="669464" cy="692053"/>
        </a:xfrm>
        <a:prstGeom prst="rect">
          <a:avLst/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Copy the assembly to Add-ins</a:t>
          </a:r>
          <a:endParaRPr lang="hr-HR" sz="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564329" y="788727"/>
        <a:ext cx="669464" cy="692053"/>
      </dsp:txXfrm>
    </dsp:sp>
    <dsp:sp modelId="{D904E5C7-FD98-4571-9849-0AD249C54858}">
      <dsp:nvSpPr>
        <dsp:cNvPr id="0" name=""/>
        <dsp:cNvSpPr/>
      </dsp:nvSpPr>
      <dsp:spPr>
        <a:xfrm>
          <a:off x="2290029" y="788727"/>
          <a:ext cx="669464" cy="692053"/>
        </a:xfrm>
        <a:prstGeom prst="rect">
          <a:avLst/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Define a new Control Add-in record</a:t>
          </a:r>
          <a:endParaRPr lang="hr-HR" sz="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290029" y="788727"/>
        <a:ext cx="669464" cy="692053"/>
      </dsp:txXfrm>
    </dsp:sp>
    <dsp:sp modelId="{C8D2A0C2-AAF0-42E6-A5D0-432BB89CABB5}">
      <dsp:nvSpPr>
        <dsp:cNvPr id="0" name=""/>
        <dsp:cNvSpPr/>
      </dsp:nvSpPr>
      <dsp:spPr>
        <a:xfrm>
          <a:off x="3015728" y="788727"/>
          <a:ext cx="669464" cy="692053"/>
        </a:xfrm>
        <a:prstGeom prst="rect">
          <a:avLst/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Assign the </a:t>
          </a:r>
          <a:r>
            <a:rPr lang="en-US" sz="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ControlAddIn</a:t>
          </a:r>
          <a:r>
            <a:rPr lang="en-US" sz="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property</a:t>
          </a:r>
          <a:endParaRPr lang="hr-HR" sz="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015728" y="788727"/>
        <a:ext cx="669464" cy="6920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3E6C4A-159E-41E1-9511-04880443081A}">
      <dsp:nvSpPr>
        <dsp:cNvPr id="0" name=""/>
        <dsp:cNvSpPr/>
      </dsp:nvSpPr>
      <dsp:spPr>
        <a:xfrm>
          <a:off x="2248" y="0"/>
          <a:ext cx="2192673" cy="1971223"/>
        </a:xfrm>
        <a:prstGeom prst="rect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Create a manifest</a:t>
          </a:r>
          <a:endParaRPr lang="hr-HR" sz="2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248" y="0"/>
        <a:ext cx="2192673" cy="1971223"/>
      </dsp:txXfrm>
    </dsp:sp>
    <dsp:sp modelId="{48921F6E-E358-4335-BDCC-FE3CAE2FF64A}">
      <dsp:nvSpPr>
        <dsp:cNvPr id="0" name=""/>
        <dsp:cNvSpPr/>
      </dsp:nvSpPr>
      <dsp:spPr>
        <a:xfrm>
          <a:off x="2563290" y="0"/>
          <a:ext cx="2192673" cy="1971223"/>
        </a:xfrm>
        <a:prstGeom prst="rect">
          <a:avLst/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Add resources</a:t>
          </a:r>
          <a:endParaRPr lang="hr-HR" sz="2800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563290" y="0"/>
        <a:ext cx="2192673" cy="1971223"/>
      </dsp:txXfrm>
    </dsp:sp>
    <dsp:sp modelId="{360A94FD-A858-40F4-AFFB-07A71E7D8141}">
      <dsp:nvSpPr>
        <dsp:cNvPr id="0" name=""/>
        <dsp:cNvSpPr/>
      </dsp:nvSpPr>
      <dsp:spPr>
        <a:xfrm>
          <a:off x="5124333" y="0"/>
          <a:ext cx="2192673" cy="1971223"/>
        </a:xfrm>
        <a:prstGeom prst="rect">
          <a:avLst/>
        </a:prstGeom>
        <a:solidFill>
          <a:srgbClr val="1E8ECD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Create a resource file</a:t>
          </a:r>
          <a:endParaRPr lang="hr-HR" sz="2800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124333" y="0"/>
        <a:ext cx="2192673" cy="1971223"/>
      </dsp:txXfrm>
    </dsp:sp>
    <dsp:sp modelId="{DBBA5B5E-EE70-4C1F-9D4E-80C5BC642ADB}">
      <dsp:nvSpPr>
        <dsp:cNvPr id="0" name=""/>
        <dsp:cNvSpPr/>
      </dsp:nvSpPr>
      <dsp:spPr>
        <a:xfrm>
          <a:off x="7685376" y="0"/>
          <a:ext cx="2192673" cy="1971223"/>
        </a:xfrm>
        <a:prstGeom prst="rect">
          <a:avLst/>
        </a:prstGeom>
        <a:solidFill>
          <a:srgbClr val="FFC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Import the resource file</a:t>
          </a:r>
          <a:endParaRPr lang="hr-HR" sz="2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7685376" y="0"/>
        <a:ext cx="2192673" cy="197122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354EEA-74A3-4101-971C-4990628956FC}">
      <dsp:nvSpPr>
        <dsp:cNvPr id="0" name=""/>
        <dsp:cNvSpPr/>
      </dsp:nvSpPr>
      <dsp:spPr>
        <a:xfrm>
          <a:off x="876" y="913702"/>
          <a:ext cx="3419305" cy="30942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C/AL 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  <a:sym typeface="Wingdings" panose="05000000000000000000" pitchFamily="2" charset="2"/>
            </a:rPr>
            <a:t>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JavaScript</a:t>
          </a:r>
          <a:r>
            <a:rPr lang="en-US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</a:t>
          </a:r>
          <a:r>
            <a:rPr lang="hr-HR" sz="2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all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a </a:t>
          </a:r>
          <a:r>
            <a:rPr lang="hr-HR" sz="2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method</a:t>
          </a:r>
          <a:endParaRPr lang="hr-HR" sz="2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876" y="913702"/>
        <a:ext cx="3419305" cy="3094279"/>
      </dsp:txXfrm>
    </dsp:sp>
    <dsp:sp modelId="{F13A5817-9556-4617-BE1A-A53220C6A84C}">
      <dsp:nvSpPr>
        <dsp:cNvPr id="0" name=""/>
        <dsp:cNvSpPr/>
      </dsp:nvSpPr>
      <dsp:spPr>
        <a:xfrm>
          <a:off x="3762112" y="913702"/>
          <a:ext cx="3419305" cy="3094279"/>
        </a:xfrm>
        <a:prstGeom prst="rect">
          <a:avLst/>
        </a:prstGeom>
        <a:solidFill>
          <a:schemeClr val="accent2">
            <a:hueOff val="3888400"/>
            <a:satOff val="-26270"/>
            <a:lumOff val="39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JavaScript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  <a:sym typeface="Wingdings" panose="05000000000000000000" pitchFamily="2" charset="2"/>
            </a:rPr>
            <a:t>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C/AL</a:t>
          </a:r>
          <a:r>
            <a:rPr lang="en-US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/>
          </a:r>
          <a:br>
            <a:rPr lang="en-US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en-US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I</a:t>
          </a:r>
          <a:r>
            <a:rPr lang="hr-HR" sz="2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nvoke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hr-HR" sz="2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an</a:t>
          </a:r>
          <a:r>
            <a:rPr lang="hr-HR" sz="2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event</a:t>
          </a:r>
          <a:endParaRPr lang="hr-HR" sz="2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762112" y="913702"/>
        <a:ext cx="3419305" cy="30942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chitecture">
  <dgm:title val="Architecture Layout"/>
  <dgm:desc val="Use to show hierarchical relationships that build from the bottom up. This layout works well for showing architectural components or objects that build on other objects."/>
  <dgm:catLst>
    <dgm:cat type="hierarchy" pri="4500"/>
    <dgm:cat type="list" pri="24500"/>
    <dgm:cat type="relationship" pri="10500"/>
    <dgm:cat type="officeonline" pri="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b"/>
        </dgm:alg>
      </dgm:if>
      <dgm:else name="Name3">
        <dgm:alg type="lin">
          <dgm:param type="linDir" val="fromR"/>
          <dgm:param type="nodeVertAlign" val="b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B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b"/>
              </dgm:alg>
            </dgm:if>
            <dgm:else name="Name10">
              <dgm:alg type="lin">
                <dgm:param type="linDir" val="fromR"/>
                <dgm:param type="nodeVertAlign" val="b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B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b"/>
                    </dgm:alg>
                  </dgm:if>
                  <dgm:else name="Name17">
                    <dgm:alg type="lin">
                      <dgm:param type="linDir" val="fromR"/>
                      <dgm:param type="nodeVertAlign" val="b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B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b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b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B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b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b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E304A-10E2-4DAC-BBC6-5BA1D200E306}" type="datetimeFigureOut">
              <a:rPr lang="hr-HR" smtClean="0"/>
              <a:t>9.10.2014.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E24746-9C6E-46F0-87C9-E6674C982FD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00395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 dirty="0" smtClean="0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pic>
        <p:nvPicPr>
          <p:cNvPr id="7" name="Billed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619886"/>
            <a:ext cx="9144000" cy="178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238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00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dirty="0" smtClean="0"/>
              <a:t>Klik for at redigere i master</a:t>
            </a:r>
          </a:p>
        </p:txBody>
      </p:sp>
      <p:pic>
        <p:nvPicPr>
          <p:cNvPr id="7" name="Billed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0" y="4589463"/>
            <a:ext cx="10515600" cy="204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22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49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665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9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11" y="-24"/>
            <a:ext cx="11106189" cy="1075378"/>
          </a:xfrm>
        </p:spPr>
        <p:txBody>
          <a:bodyPr/>
          <a:lstStyle>
            <a:lvl1pPr>
              <a:defRPr>
                <a:solidFill>
                  <a:srgbClr val="01B4FE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44722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9107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 err="1" smtClean="0"/>
              <a:t>Directions</a:t>
            </a:r>
            <a:r>
              <a:rPr lang="da-DK" dirty="0" smtClean="0"/>
              <a:t> EMEA 2014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pic>
        <p:nvPicPr>
          <p:cNvPr id="9" name="Billede 8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075" y="0"/>
            <a:ext cx="2407925" cy="152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002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44" r:id="rId7"/>
    <p:sldLayoutId id="214748374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3629" y="1122363"/>
            <a:ext cx="11925702" cy="1697839"/>
          </a:xfrm>
        </p:spPr>
        <p:txBody>
          <a:bodyPr>
            <a:normAutofit/>
          </a:bodyPr>
          <a:lstStyle/>
          <a:p>
            <a:r>
              <a:rPr lang="da-DK" dirty="0" smtClean="0"/>
              <a:t>Spicing Up Your User Interface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hr-HR" sz="1000" dirty="0" smtClean="0"/>
              <a:t/>
            </a:r>
            <a:br>
              <a:rPr lang="hr-HR" sz="1000" dirty="0" smtClean="0"/>
            </a:br>
            <a:r>
              <a:rPr lang="en-US" sz="2300" dirty="0" smtClean="0"/>
              <a:t>Leverage JavaScript and .NET to build modern UI with focus on visual information</a:t>
            </a:r>
            <a:endParaRPr lang="da-DK" sz="2300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11663"/>
            <a:ext cx="9144000" cy="1655762"/>
          </a:xfrm>
        </p:spPr>
        <p:txBody>
          <a:bodyPr/>
          <a:lstStyle/>
          <a:p>
            <a:r>
              <a:rPr lang="da-DK" dirty="0" smtClean="0"/>
              <a:t>Poznan 2014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2678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Tips &amp; Tricks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Let C/AL code decide which type of control to </a:t>
            </a:r>
            <a:r>
              <a:rPr lang="en-US" sz="3600" dirty="0" smtClean="0">
                <a:solidFill>
                  <a:schemeClr val="bg1"/>
                </a:solidFill>
              </a:rPr>
              <a:t>instantiate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3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rmAutofit/>
          </a:bodyPr>
          <a:lstStyle/>
          <a:p>
            <a:pPr algn="ctr"/>
            <a:r>
              <a:rPr lang="sl-SI" sz="5400" dirty="0" smtClean="0">
                <a:solidFill>
                  <a:schemeClr val="bg1"/>
                </a:solidFill>
              </a:rPr>
              <a:t>Demo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Instantiating any </a:t>
            </a:r>
            <a:r>
              <a:rPr lang="en-US" sz="3600" dirty="0" err="1">
                <a:solidFill>
                  <a:schemeClr val="bg1"/>
                </a:solidFill>
              </a:rPr>
              <a:t>System.Windows.Forms</a:t>
            </a:r>
            <a:r>
              <a:rPr lang="en-US" sz="3600" dirty="0">
                <a:solidFill>
                  <a:schemeClr val="bg1"/>
                </a:solidFill>
              </a:rPr>
              <a:t> control using C/AL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1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6357235"/>
              </p:ext>
            </p:extLst>
          </p:nvPr>
        </p:nvGraphicFramePr>
        <p:xfrm>
          <a:off x="820093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 Add-ins History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8881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Extensibility</a:t>
            </a:r>
            <a:r>
              <a:rPr lang="hr-HR" dirty="0" smtClean="0"/>
              <a:t> </a:t>
            </a:r>
            <a:r>
              <a:rPr lang="hr-HR" dirty="0" err="1" smtClean="0"/>
              <a:t>in</a:t>
            </a:r>
            <a:r>
              <a:rPr lang="hr-HR" dirty="0" smtClean="0"/>
              <a:t> NAV 2013 R2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580961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05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Content</a:t>
            </a:r>
            <a:r>
              <a:rPr lang="hr-HR" dirty="0" smtClean="0"/>
              <a:t> </a:t>
            </a:r>
            <a:r>
              <a:rPr lang="hr-HR" dirty="0" err="1" smtClean="0"/>
              <a:t>of</a:t>
            </a:r>
            <a:r>
              <a:rPr lang="hr-HR" dirty="0" smtClean="0"/>
              <a:t> a </a:t>
            </a:r>
            <a:r>
              <a:rPr lang="hr-HR" dirty="0" err="1" smtClean="0"/>
              <a:t>cross-client</a:t>
            </a:r>
            <a:r>
              <a:rPr lang="hr-HR" dirty="0" smtClean="0"/>
              <a:t> </a:t>
            </a:r>
            <a:r>
              <a:rPr lang="hr-HR" dirty="0" err="1" smtClean="0"/>
              <a:t>add-in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174632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8614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562" y="355499"/>
            <a:ext cx="10515600" cy="1325563"/>
          </a:xfrm>
        </p:spPr>
        <p:txBody>
          <a:bodyPr/>
          <a:lstStyle/>
          <a:p>
            <a:r>
              <a:rPr lang="hr-HR" dirty="0" err="1" smtClean="0"/>
              <a:t>Steps</a:t>
            </a:r>
            <a:r>
              <a:rPr lang="hr-HR" dirty="0" smtClean="0"/>
              <a:t> </a:t>
            </a:r>
            <a:r>
              <a:rPr lang="hr-HR" dirty="0" err="1" smtClean="0"/>
              <a:t>in</a:t>
            </a:r>
            <a:r>
              <a:rPr lang="hr-HR" dirty="0" smtClean="0"/>
              <a:t> </a:t>
            </a:r>
            <a:r>
              <a:rPr lang="hr-HR" dirty="0" err="1" smtClean="0"/>
              <a:t>developing</a:t>
            </a:r>
            <a:r>
              <a:rPr lang="hr-HR" dirty="0" smtClean="0"/>
              <a:t> </a:t>
            </a:r>
            <a:r>
              <a:rPr lang="en-US" dirty="0" smtClean="0"/>
              <a:t>cross-client </a:t>
            </a:r>
            <a:r>
              <a:rPr lang="hr-HR" dirty="0" err="1" smtClean="0"/>
              <a:t>control</a:t>
            </a:r>
            <a:r>
              <a:rPr lang="hr-HR" dirty="0" smtClean="0"/>
              <a:t> </a:t>
            </a:r>
            <a:r>
              <a:rPr lang="hr-HR" dirty="0" err="1" smtClean="0"/>
              <a:t>add-ins</a:t>
            </a:r>
            <a:endParaRPr lang="hr-HR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6989438"/>
              </p:ext>
            </p:extLst>
          </p:nvPr>
        </p:nvGraphicFramePr>
        <p:xfrm>
          <a:off x="3685283" y="1906919"/>
          <a:ext cx="3685654" cy="1481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6741163"/>
              </p:ext>
            </p:extLst>
          </p:nvPr>
        </p:nvGraphicFramePr>
        <p:xfrm>
          <a:off x="1092502" y="4000750"/>
          <a:ext cx="9880298" cy="1971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Rectangle 2"/>
          <p:cNvSpPr/>
          <p:nvPr/>
        </p:nvSpPr>
        <p:spPr>
          <a:xfrm>
            <a:off x="3397718" y="1607419"/>
            <a:ext cx="4292867" cy="2021305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3097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Tips &amp; Tricks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Create a project template that provides the common structure and simplifies the creation of control </a:t>
            </a:r>
            <a:r>
              <a:rPr lang="en-US" sz="3600" dirty="0" smtClean="0">
                <a:solidFill>
                  <a:schemeClr val="bg1"/>
                </a:solidFill>
              </a:rPr>
              <a:t>add-ins</a:t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Run Visual Studio as an Administrator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50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rmAutofit/>
          </a:bodyPr>
          <a:lstStyle/>
          <a:p>
            <a:pPr algn="ctr"/>
            <a:r>
              <a:rPr lang="sl-SI" sz="5400" dirty="0" smtClean="0">
                <a:solidFill>
                  <a:schemeClr val="bg1"/>
                </a:solidFill>
              </a:rPr>
              <a:t>Demo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A simple JavaScript Control Add-in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85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D0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rmAutofit/>
          </a:bodyPr>
          <a:lstStyle/>
          <a:p>
            <a:pPr algn="ctr"/>
            <a:r>
              <a:rPr lang="sl-SI" sz="5400" dirty="0" err="1">
                <a:solidFill>
                  <a:schemeClr val="bg1"/>
                </a:solidFill>
              </a:rPr>
              <a:t>Best</a:t>
            </a:r>
            <a:r>
              <a:rPr lang="sl-SI" sz="5400" dirty="0">
                <a:solidFill>
                  <a:schemeClr val="bg1"/>
                </a:solidFill>
              </a:rPr>
              <a:t> </a:t>
            </a:r>
            <a:r>
              <a:rPr lang="sl-SI" sz="5400" dirty="0" err="1" smtClean="0">
                <a:solidFill>
                  <a:schemeClr val="bg1"/>
                </a:solidFill>
              </a:rPr>
              <a:t>Practice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Do not bind a JavaScript control add-on to a </a:t>
            </a:r>
            <a:r>
              <a:rPr lang="en-US" sz="3600" dirty="0" err="1">
                <a:solidFill>
                  <a:schemeClr val="bg1"/>
                </a:solidFill>
              </a:rPr>
              <a:t>SourceExpr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8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err="1" smtClean="0"/>
              <a:t>Passing</a:t>
            </a:r>
            <a:r>
              <a:rPr lang="hr-HR" dirty="0" smtClean="0"/>
              <a:t> data </a:t>
            </a:r>
            <a:r>
              <a:rPr lang="hr-HR" dirty="0" err="1" smtClean="0"/>
              <a:t>between</a:t>
            </a:r>
            <a:r>
              <a:rPr lang="hr-HR" dirty="0" smtClean="0"/>
              <a:t> C/AL </a:t>
            </a:r>
            <a:r>
              <a:rPr lang="hr-HR" dirty="0" err="1" smtClean="0"/>
              <a:t>and</a:t>
            </a:r>
            <a:r>
              <a:rPr lang="en-US" dirty="0"/>
              <a:t/>
            </a:r>
            <a:br>
              <a:rPr lang="en-US" dirty="0"/>
            </a:br>
            <a:r>
              <a:rPr lang="hr-HR" dirty="0" err="1" smtClean="0"/>
              <a:t>JavaScript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8765319"/>
              </p:ext>
            </p:extLst>
          </p:nvPr>
        </p:nvGraphicFramePr>
        <p:xfrm>
          <a:off x="2504853" y="1825625"/>
          <a:ext cx="7182295" cy="4921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9199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About the speaker</a:t>
            </a:r>
            <a:endParaRPr lang="da-D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626" y="3624188"/>
            <a:ext cx="3884747" cy="10964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675" y="3683570"/>
            <a:ext cx="2412723" cy="9777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15790" y="4902122"/>
            <a:ext cx="1760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since 2007</a:t>
            </a:r>
            <a:endParaRPr lang="hr-HR" sz="2800" dirty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27475" y="4902122"/>
            <a:ext cx="1709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since 2010</a:t>
            </a:r>
            <a:endParaRPr lang="hr-HR" sz="2800" dirty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08" y="3637203"/>
            <a:ext cx="3128212" cy="10704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01700" y="4902122"/>
            <a:ext cx="1765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since 2002</a:t>
            </a:r>
            <a:endParaRPr lang="hr-HR" sz="2800" dirty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13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rmAutofit/>
          </a:bodyPr>
          <a:lstStyle/>
          <a:p>
            <a:pPr algn="ctr"/>
            <a:r>
              <a:rPr lang="sl-SI" sz="5400" dirty="0" smtClean="0">
                <a:solidFill>
                  <a:schemeClr val="bg1"/>
                </a:solidFill>
              </a:rPr>
              <a:t>Demo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An advanced cross-client control </a:t>
            </a:r>
            <a:r>
              <a:rPr lang="en-US" sz="3600" dirty="0" smtClean="0">
                <a:solidFill>
                  <a:schemeClr val="bg1"/>
                </a:solidFill>
              </a:rPr>
              <a:t>add-in</a:t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2800" i="1" dirty="0" smtClean="0">
                <a:solidFill>
                  <a:schemeClr val="bg1"/>
                </a:solidFill>
              </a:rPr>
              <a:t>(that </a:t>
            </a:r>
            <a:r>
              <a:rPr lang="en-US" sz="2800" i="1" dirty="0">
                <a:solidFill>
                  <a:schemeClr val="bg1"/>
                </a:solidFill>
              </a:rPr>
              <a:t>you already know)</a:t>
            </a:r>
            <a:endParaRPr lang="hr-H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Good to know…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Your control is either a Windows Forms control or a JavaScript </a:t>
            </a:r>
            <a:r>
              <a:rPr lang="en-US" sz="3600" dirty="0" smtClean="0">
                <a:solidFill>
                  <a:schemeClr val="bg1"/>
                </a:solidFill>
              </a:rPr>
              <a:t>control. It </a:t>
            </a:r>
            <a:r>
              <a:rPr lang="en-US" sz="3600" dirty="0">
                <a:solidFill>
                  <a:schemeClr val="bg1"/>
                </a:solidFill>
              </a:rPr>
              <a:t>can‘t be a combination (only Microsoft can do this, and they have hardcoded the functionality into the </a:t>
            </a:r>
            <a:r>
              <a:rPr lang="en-US" sz="3600" dirty="0" err="1">
                <a:solidFill>
                  <a:schemeClr val="bg1"/>
                </a:solidFill>
              </a:rPr>
              <a:t>Microsoft.Dynamics.Nav.Client.BusinessChart</a:t>
            </a:r>
            <a:r>
              <a:rPr lang="en-US" sz="3600" dirty="0">
                <a:solidFill>
                  <a:schemeClr val="bg1"/>
                </a:solidFill>
              </a:rPr>
              <a:t> control)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74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701" y="2699302"/>
            <a:ext cx="5170598" cy="14593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349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What</a:t>
            </a:r>
            <a:r>
              <a:rPr lang="hr-HR" dirty="0" smtClean="0"/>
              <a:t> are </a:t>
            </a:r>
            <a:r>
              <a:rPr lang="hr-HR" dirty="0" err="1" smtClean="0"/>
              <a:t>we</a:t>
            </a:r>
            <a:r>
              <a:rPr lang="hr-HR" dirty="0" smtClean="0"/>
              <a:t> </a:t>
            </a:r>
            <a:r>
              <a:rPr lang="hr-HR" dirty="0" err="1" smtClean="0"/>
              <a:t>doing</a:t>
            </a:r>
            <a:r>
              <a:rPr lang="hr-HR" dirty="0" smtClean="0"/>
              <a:t> </a:t>
            </a:r>
            <a:r>
              <a:rPr lang="hr-HR" dirty="0" err="1" smtClean="0"/>
              <a:t>today</a:t>
            </a:r>
            <a:r>
              <a:rPr lang="hr-HR" dirty="0" smtClean="0"/>
              <a:t>?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3355503"/>
              </p:ext>
            </p:extLst>
          </p:nvPr>
        </p:nvGraphicFramePr>
        <p:xfrm>
          <a:off x="838200" y="2743199"/>
          <a:ext cx="10515600" cy="2387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02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Autofit/>
          </a:bodyPr>
          <a:lstStyle/>
          <a:p>
            <a:pPr algn="ctr"/>
            <a:r>
              <a:rPr lang="hr-HR" sz="49600" dirty="0" smtClean="0">
                <a:solidFill>
                  <a:schemeClr val="bg1"/>
                </a:solidFill>
              </a:rPr>
              <a:t>?</a:t>
            </a:r>
            <a:endParaRPr lang="hr-HR" sz="3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9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rmAutofit/>
          </a:bodyPr>
          <a:lstStyle/>
          <a:p>
            <a:pPr algn="ctr"/>
            <a:r>
              <a:rPr lang="sl-SI" sz="5400" dirty="0" smtClean="0">
                <a:solidFill>
                  <a:schemeClr val="bg1"/>
                </a:solidFill>
              </a:rPr>
              <a:t>Demo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A couple of advanced extensibility controls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38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Steps</a:t>
            </a:r>
            <a:r>
              <a:rPr lang="hr-HR" dirty="0" smtClean="0"/>
              <a:t> </a:t>
            </a:r>
            <a:r>
              <a:rPr lang="hr-HR" dirty="0" err="1" smtClean="0"/>
              <a:t>in</a:t>
            </a:r>
            <a:r>
              <a:rPr lang="hr-HR" dirty="0" smtClean="0"/>
              <a:t> </a:t>
            </a:r>
            <a:r>
              <a:rPr lang="hr-HR" dirty="0" err="1" smtClean="0"/>
              <a:t>developing</a:t>
            </a:r>
            <a:r>
              <a:rPr lang="hr-HR" dirty="0" smtClean="0"/>
              <a:t> </a:t>
            </a:r>
            <a:r>
              <a:rPr lang="hr-HR" dirty="0" err="1" smtClean="0"/>
              <a:t>control</a:t>
            </a:r>
            <a:r>
              <a:rPr lang="hr-HR" dirty="0" smtClean="0"/>
              <a:t> </a:t>
            </a:r>
            <a:r>
              <a:rPr lang="hr-HR" dirty="0" err="1" smtClean="0"/>
              <a:t>add-ins</a:t>
            </a:r>
            <a:endParaRPr lang="hr-HR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2490041"/>
              </p:ext>
            </p:extLst>
          </p:nvPr>
        </p:nvGraphicFramePr>
        <p:xfrm>
          <a:off x="838200" y="2261937"/>
          <a:ext cx="10515600" cy="4225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9689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rmAutofit/>
          </a:bodyPr>
          <a:lstStyle/>
          <a:p>
            <a:pPr algn="ctr"/>
            <a:r>
              <a:rPr lang="sl-SI" sz="5400" dirty="0" smtClean="0">
                <a:solidFill>
                  <a:schemeClr val="bg1"/>
                </a:solidFill>
              </a:rPr>
              <a:t>Demo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Developing a very simple control add-in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04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D0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rmAutofit/>
          </a:bodyPr>
          <a:lstStyle/>
          <a:p>
            <a:pPr algn="ctr"/>
            <a:r>
              <a:rPr lang="sl-SI" sz="5400" dirty="0" err="1">
                <a:solidFill>
                  <a:schemeClr val="bg1"/>
                </a:solidFill>
              </a:rPr>
              <a:t>Best</a:t>
            </a:r>
            <a:r>
              <a:rPr lang="sl-SI" sz="5400" dirty="0">
                <a:solidFill>
                  <a:schemeClr val="bg1"/>
                </a:solidFill>
              </a:rPr>
              <a:t> </a:t>
            </a:r>
            <a:r>
              <a:rPr lang="sl-SI" sz="5400" dirty="0" err="1" smtClean="0">
                <a:solidFill>
                  <a:schemeClr val="bg1"/>
                </a:solidFill>
              </a:rPr>
              <a:t>Practice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Always include an </a:t>
            </a:r>
            <a:r>
              <a:rPr lang="en-US" sz="3600" i="1" dirty="0" smtClean="0">
                <a:solidFill>
                  <a:schemeClr val="bg1"/>
                </a:solidFill>
              </a:rPr>
              <a:t>add-in-ready</a:t>
            </a:r>
            <a:r>
              <a:rPr lang="en-US" sz="3600" dirty="0" smtClean="0">
                <a:solidFill>
                  <a:schemeClr val="bg1"/>
                </a:solidFill>
              </a:rPr>
              <a:t> event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58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2192000" cy="6103052"/>
          </a:xfrm>
        </p:spPr>
        <p:txBody>
          <a:bodyPr>
            <a:normAutofit/>
          </a:bodyPr>
          <a:lstStyle/>
          <a:p>
            <a:pPr algn="ctr"/>
            <a:r>
              <a:rPr lang="sl-SI" sz="5400" dirty="0" smtClean="0">
                <a:solidFill>
                  <a:schemeClr val="bg1"/>
                </a:solidFill>
              </a:rPr>
              <a:t>Demo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Controls without an </a:t>
            </a:r>
            <a:r>
              <a:rPr lang="en-US" sz="3600" dirty="0" smtClean="0">
                <a:solidFill>
                  <a:schemeClr val="bg1"/>
                </a:solidFill>
              </a:rPr>
              <a:t>add-in-ready </a:t>
            </a:r>
            <a:r>
              <a:rPr lang="en-US" sz="3600" dirty="0">
                <a:solidFill>
                  <a:schemeClr val="bg1"/>
                </a:solidFill>
              </a:rPr>
              <a:t>event are </a:t>
            </a:r>
            <a:r>
              <a:rPr lang="en-US" sz="3600" dirty="0" smtClean="0">
                <a:solidFill>
                  <a:schemeClr val="bg1"/>
                </a:solidFill>
              </a:rPr>
              <a:t>bad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36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rugerdefinere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0000"/>
      </a:accent1>
      <a:accent2>
        <a:srgbClr val="ED7D31"/>
      </a:accent2>
      <a:accent3>
        <a:srgbClr val="92D050"/>
      </a:accent3>
      <a:accent4>
        <a:srgbClr val="757070"/>
      </a:accent4>
      <a:accent5>
        <a:srgbClr val="7030A0"/>
      </a:accent5>
      <a:accent6>
        <a:srgbClr val="00B0F0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1960</TotalTime>
  <Words>220</Words>
  <Application>Microsoft Office PowerPoint</Application>
  <PresentationFormat>Widescreen</PresentationFormat>
  <Paragraphs>63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Segoe UI</vt:lpstr>
      <vt:lpstr>Segoe UI Light</vt:lpstr>
      <vt:lpstr>Wingdings</vt:lpstr>
      <vt:lpstr>Office Theme</vt:lpstr>
      <vt:lpstr>Spicing Up Your User Interface  Leverage JavaScript and .NET to build modern UI with focus on visual information</vt:lpstr>
      <vt:lpstr>About the speaker</vt:lpstr>
      <vt:lpstr>What are we doing today?</vt:lpstr>
      <vt:lpstr>?</vt:lpstr>
      <vt:lpstr>Demo  A couple of advanced extensibility controls</vt:lpstr>
      <vt:lpstr>Steps in developing control add-ins</vt:lpstr>
      <vt:lpstr>Demo  Developing a very simple control add-in</vt:lpstr>
      <vt:lpstr>Best Practice  Always include an add-in-ready event</vt:lpstr>
      <vt:lpstr>Demo  Controls without an add-in-ready event are bad</vt:lpstr>
      <vt:lpstr>Tips &amp; Tricks  Let C/AL code decide which type of control to instantiate</vt:lpstr>
      <vt:lpstr>Demo  Instantiating any System.Windows.Forms control using C/AL</vt:lpstr>
      <vt:lpstr>Control Add-ins History</vt:lpstr>
      <vt:lpstr>Extensibility in NAV 2013 R2</vt:lpstr>
      <vt:lpstr>Content of a cross-client add-in</vt:lpstr>
      <vt:lpstr>Steps in developing cross-client control add-ins</vt:lpstr>
      <vt:lpstr>Tips &amp; Tricks  Create a project template that provides the common structure and simplifies the creation of control add-ins  Run Visual Studio as an Administrator</vt:lpstr>
      <vt:lpstr>Demo  A simple JavaScript Control Add-in</vt:lpstr>
      <vt:lpstr>Best Practice  Do not bind a JavaScript control add-on to a SourceExpr</vt:lpstr>
      <vt:lpstr>Passing data between C/AL and JavaScript</vt:lpstr>
      <vt:lpstr>Demo  An advanced cross-client control add-in (that you already know)</vt:lpstr>
      <vt:lpstr>Good to know…  Your control is either a Windows Forms control or a JavaScript control. It can‘t be a combination (only Microsoft can do this, and they have hardcoded the functionality into the Microsoft.Dynamics.Nav.Client.BusinessChart control)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Sophie Banner Rask</dc:creator>
  <cp:lastModifiedBy>Vjekoslav Babic</cp:lastModifiedBy>
  <cp:revision>37</cp:revision>
  <dcterms:created xsi:type="dcterms:W3CDTF">2014-08-28T07:08:54Z</dcterms:created>
  <dcterms:modified xsi:type="dcterms:W3CDTF">2014-10-09T14:59:00Z</dcterms:modified>
</cp:coreProperties>
</file>