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notesMasterIdLst>
    <p:notesMasterId r:id="rId41"/>
  </p:notesMasterIdLst>
  <p:sldIdLst>
    <p:sldId id="257" r:id="rId2"/>
    <p:sldId id="269" r:id="rId3"/>
    <p:sldId id="270" r:id="rId4"/>
    <p:sldId id="296" r:id="rId5"/>
    <p:sldId id="298" r:id="rId6"/>
    <p:sldId id="271" r:id="rId7"/>
    <p:sldId id="267" r:id="rId8"/>
    <p:sldId id="260" r:id="rId9"/>
    <p:sldId id="261" r:id="rId10"/>
    <p:sldId id="262" r:id="rId11"/>
    <p:sldId id="268" r:id="rId12"/>
    <p:sldId id="266" r:id="rId13"/>
    <p:sldId id="277" r:id="rId14"/>
    <p:sldId id="278" r:id="rId15"/>
    <p:sldId id="274" r:id="rId16"/>
    <p:sldId id="272" r:id="rId17"/>
    <p:sldId id="273" r:id="rId18"/>
    <p:sldId id="299" r:id="rId19"/>
    <p:sldId id="301" r:id="rId20"/>
    <p:sldId id="302" r:id="rId21"/>
    <p:sldId id="279" r:id="rId22"/>
    <p:sldId id="304" r:id="rId23"/>
    <p:sldId id="289" r:id="rId24"/>
    <p:sldId id="291" r:id="rId25"/>
    <p:sldId id="293" r:id="rId26"/>
    <p:sldId id="292" r:id="rId27"/>
    <p:sldId id="288" r:id="rId28"/>
    <p:sldId id="281" r:id="rId29"/>
    <p:sldId id="294" r:id="rId30"/>
    <p:sldId id="295" r:id="rId31"/>
    <p:sldId id="300" r:id="rId32"/>
    <p:sldId id="280" r:id="rId33"/>
    <p:sldId id="303" r:id="rId34"/>
    <p:sldId id="282" r:id="rId35"/>
    <p:sldId id="287" r:id="rId36"/>
    <p:sldId id="286" r:id="rId37"/>
    <p:sldId id="285" r:id="rId38"/>
    <p:sldId id="283" r:id="rId39"/>
    <p:sldId id="305" r:id="rId4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94C5"/>
    <a:srgbClr val="5184BC"/>
    <a:srgbClr val="134B7C"/>
    <a:srgbClr val="323232"/>
    <a:srgbClr val="1E8E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4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8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C42589-081C-4749-9CD9-329F3615CB99}" type="doc">
      <dgm:prSet loTypeId="urn:microsoft.com/office/officeart/2005/8/layout/lProcess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A3199481-9C2A-48D0-8DF4-93D83D2D3747}">
      <dgm:prSet custT="1"/>
      <dgm:spPr>
        <a:solidFill>
          <a:schemeClr val="accent2"/>
        </a:solidFill>
      </dgm:spPr>
      <dgm:t>
        <a:bodyPr/>
        <a:lstStyle/>
        <a:p>
          <a:pPr rtl="0"/>
          <a:r>
            <a:rPr lang="en-US" sz="4800" dirty="0" smtClean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Consultant</a:t>
          </a:r>
          <a:endParaRPr lang="hr-HR" sz="4800" dirty="0">
            <a:solidFill>
              <a:schemeClr val="bg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DF92136-5A79-4C69-AA73-7DF21C05C1AE}" type="parTrans" cxnId="{D2316D59-80A0-4C94-907E-10DB9F0BE4B8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385007D-63B2-4901-8199-00DCE73EFB4D}" type="sibTrans" cxnId="{D2316D59-80A0-4C94-907E-10DB9F0BE4B8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AD62350-9549-4F6D-B0C0-D748A17CFE09}">
      <dgm:prSet custT="1"/>
      <dgm:spPr>
        <a:solidFill>
          <a:schemeClr val="accent2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“Programmer didn’t deliver what the spec says.”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DECD9C9-90D5-4BC7-8D46-1EB78A976CDF}" type="parTrans" cxnId="{DD79889F-D22E-41F7-ACEC-9DCDD60F99D5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8C01D98-97AC-4563-97BF-C30FB9281896}" type="sibTrans" cxnId="{DD79889F-D22E-41F7-ACEC-9DCDD60F99D5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CB9CA8-B1FF-4572-8AB4-4D51E44D600C}">
      <dgm:prSet custT="1"/>
      <dgm:spPr>
        <a:solidFill>
          <a:schemeClr val="accent2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“If I have to explain it to the developer, I might as well do it myself.”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9FDAE6F-EB77-4B30-A239-F5AAE5F0C07B}" type="parTrans" cxnId="{F856C474-BA85-47D1-AE6E-4AA837A7A703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4F7E58C-7A4C-4830-9C8E-ABE395CEDE46}" type="sibTrans" cxnId="{F856C474-BA85-47D1-AE6E-4AA837A7A703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887264A-41E3-4B67-A009-450F9BF8CF22}">
      <dgm:prSet custT="1"/>
      <dgm:spPr>
        <a:solidFill>
          <a:schemeClr val="accent2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rtl="0"/>
          <a:r>
            <a:rPr lang="en-US" sz="1800" i="1" smtClean="0">
              <a:latin typeface="Segoe UI Light" panose="020B0502040204020203" pitchFamily="34" charset="0"/>
              <a:cs typeface="Segoe UI Light" panose="020B0502040204020203" pitchFamily="34" charset="0"/>
            </a:rPr>
            <a:t>“Did the programmer even test this?”</a:t>
          </a:r>
          <a:endParaRPr lang="hr-HR" sz="1800" i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8CBBE8D-9C57-4956-8041-01E9B2FC795E}" type="parTrans" cxnId="{00A484B5-F089-41E4-AD4B-CD3BD5555C46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7527F78-398C-44CD-99E1-6E4D5C566CFF}" type="sibTrans" cxnId="{00A484B5-F089-41E4-AD4B-CD3BD5555C46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DB5B8B8-E74D-4511-A251-329E4CB51159}">
      <dgm:prSet custT="1"/>
      <dgm:spPr>
        <a:solidFill>
          <a:schemeClr val="accent5"/>
        </a:solidFill>
      </dgm:spPr>
      <dgm:t>
        <a:bodyPr/>
        <a:lstStyle/>
        <a:p>
          <a:pPr rtl="0"/>
          <a:r>
            <a:rPr lang="en-US" sz="4800" dirty="0" smtClean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Programmer</a:t>
          </a:r>
          <a:endParaRPr lang="hr-HR" sz="4800" dirty="0">
            <a:solidFill>
              <a:schemeClr val="bg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FCE1652-7A7D-48E0-A55F-848732D2D808}" type="parTrans" cxnId="{0E6D798D-8C68-4C71-AE36-118059259750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3FCA623-CA27-4641-B887-1F62CE22237A}" type="sibTrans" cxnId="{0E6D798D-8C68-4C71-AE36-118059259750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6E4F1AD-AEFF-49E8-8BBE-71D9B4EC1D6A}">
      <dgm:prSet custT="1"/>
      <dgm:spPr>
        <a:solidFill>
          <a:schemeClr val="accent5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“The spec was not clear.”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CB3E264-B32F-4063-851D-3421C11DCFB0}" type="parTrans" cxnId="{90C6268A-9A41-4B81-B83E-2F78BD0DCD56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02DC28F-6FDE-49D5-B519-CF9ADCE205FC}" type="sibTrans" cxnId="{90C6268A-9A41-4B81-B83E-2F78BD0DCD56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107FCD1-DB2F-48A9-82E6-BDF003E96321}">
      <dgm:prSet custT="1"/>
      <dgm:spPr>
        <a:solidFill>
          <a:schemeClr val="accent5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rtl="0"/>
          <a:r>
            <a:rPr lang="en-US" sz="1800" i="1" smtClean="0">
              <a:latin typeface="Segoe UI Light" panose="020B0502040204020203" pitchFamily="34" charset="0"/>
              <a:cs typeface="Segoe UI Light" panose="020B0502040204020203" pitchFamily="34" charset="0"/>
            </a:rPr>
            <a:t>“Why does it need to be so complicated?”</a:t>
          </a:r>
          <a:endParaRPr lang="hr-HR" sz="1800" i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AC2327E-B0C1-4B4A-98D4-4C0CF684DD7D}" type="parTrans" cxnId="{EE8B58C0-B5DB-4744-A9C2-8AF2551EA28C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52C258C-B77E-48F6-A4A1-76D58E8ED34E}" type="sibTrans" cxnId="{EE8B58C0-B5DB-4744-A9C2-8AF2551EA28C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FB9777A-812D-431F-9D74-57378202D29B}">
      <dgm:prSet custT="1"/>
      <dgm:spPr>
        <a:solidFill>
          <a:schemeClr val="accent5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“The consultant doesn’t really understand what the customer wants.”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56E0F9B-4E1E-4F48-B81E-079861E96AE4}" type="parTrans" cxnId="{2CBBF227-2657-4F9B-9BB1-948F384EA47E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5A616F0-A4C2-4D1C-9DBE-DC0595C6FA56}" type="sibTrans" cxnId="{2CBBF227-2657-4F9B-9BB1-948F384EA47E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5E9E9F0-FC2A-4522-9366-BF9DFA99E9E6}" type="pres">
      <dgm:prSet presAssocID="{6EC42589-081C-4749-9CD9-329F3615CB99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8299FBD3-48AA-46BF-85AC-C1C2034FD8BD}" type="pres">
      <dgm:prSet presAssocID="{A3199481-9C2A-48D0-8DF4-93D83D2D3747}" presName="compNode" presStyleCnt="0"/>
      <dgm:spPr/>
    </dgm:pt>
    <dgm:pt modelId="{EE4C7F4D-C042-4C39-8E18-FA7F9FC600BA}" type="pres">
      <dgm:prSet presAssocID="{A3199481-9C2A-48D0-8DF4-93D83D2D3747}" presName="aNode" presStyleLbl="bgShp" presStyleIdx="0" presStyleCnt="2"/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69D29D86-6A4F-4962-BB0D-70F0349EE4F9}" type="pres">
      <dgm:prSet presAssocID="{A3199481-9C2A-48D0-8DF4-93D83D2D3747}" presName="textNode" presStyleLbl="bgShp" presStyleIdx="0" presStyleCnt="2"/>
      <dgm:spPr/>
      <dgm:t>
        <a:bodyPr/>
        <a:lstStyle/>
        <a:p>
          <a:endParaRPr lang="hr-HR"/>
        </a:p>
      </dgm:t>
    </dgm:pt>
    <dgm:pt modelId="{AB925965-B96F-4056-B55E-EBC2BF532400}" type="pres">
      <dgm:prSet presAssocID="{A3199481-9C2A-48D0-8DF4-93D83D2D3747}" presName="compChildNode" presStyleCnt="0"/>
      <dgm:spPr/>
    </dgm:pt>
    <dgm:pt modelId="{24E10FB7-AAF1-47D8-B9E2-9E79B22E29B2}" type="pres">
      <dgm:prSet presAssocID="{A3199481-9C2A-48D0-8DF4-93D83D2D3747}" presName="theInnerList" presStyleCnt="0"/>
      <dgm:spPr/>
    </dgm:pt>
    <dgm:pt modelId="{22709A6F-4B64-4864-8282-F62117D631A1}" type="pres">
      <dgm:prSet presAssocID="{0AD62350-9549-4F6D-B0C0-D748A17CFE09}" presName="childNode" presStyleLbl="node1" presStyleIdx="0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87206FD3-C569-4EC3-B4E9-FF221EB74BDB}" type="pres">
      <dgm:prSet presAssocID="{0AD62350-9549-4F6D-B0C0-D748A17CFE09}" presName="aSpace2" presStyleCnt="0"/>
      <dgm:spPr/>
    </dgm:pt>
    <dgm:pt modelId="{D222BD9C-BBAC-48AE-99CE-72D1028FB0CB}" type="pres">
      <dgm:prSet presAssocID="{BECB9CA8-B1FF-4572-8AB4-4D51E44D600C}" presName="childNode" presStyleLbl="node1" presStyleIdx="1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99FE583B-2C41-42F9-A794-B423831461DB}" type="pres">
      <dgm:prSet presAssocID="{BECB9CA8-B1FF-4572-8AB4-4D51E44D600C}" presName="aSpace2" presStyleCnt="0"/>
      <dgm:spPr/>
    </dgm:pt>
    <dgm:pt modelId="{8BBA5E2B-110A-4463-8A79-F2988BD2B555}" type="pres">
      <dgm:prSet presAssocID="{C887264A-41E3-4B67-A009-450F9BF8CF22}" presName="childNode" presStyleLbl="node1" presStyleIdx="2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27EA4EDE-2791-4AF8-BC3F-92F842C31D18}" type="pres">
      <dgm:prSet presAssocID="{A3199481-9C2A-48D0-8DF4-93D83D2D3747}" presName="aSpace" presStyleCnt="0"/>
      <dgm:spPr/>
    </dgm:pt>
    <dgm:pt modelId="{22490A33-BFEF-454A-85D7-22B9DD0B5E72}" type="pres">
      <dgm:prSet presAssocID="{2DB5B8B8-E74D-4511-A251-329E4CB51159}" presName="compNode" presStyleCnt="0"/>
      <dgm:spPr/>
    </dgm:pt>
    <dgm:pt modelId="{7A3468CB-E444-4C9E-B261-E00C4B081B04}" type="pres">
      <dgm:prSet presAssocID="{2DB5B8B8-E74D-4511-A251-329E4CB51159}" presName="aNode" presStyleLbl="bgShp" presStyleIdx="1" presStyleCnt="2"/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13EF9C88-BD0F-4309-BE4E-CE6FBA2FDF07}" type="pres">
      <dgm:prSet presAssocID="{2DB5B8B8-E74D-4511-A251-329E4CB51159}" presName="textNode" presStyleLbl="bgShp" presStyleIdx="1" presStyleCnt="2"/>
      <dgm:spPr/>
      <dgm:t>
        <a:bodyPr/>
        <a:lstStyle/>
        <a:p>
          <a:endParaRPr lang="hr-HR"/>
        </a:p>
      </dgm:t>
    </dgm:pt>
    <dgm:pt modelId="{3141AFA7-E225-4E18-8BEB-4DAB5B6A03EF}" type="pres">
      <dgm:prSet presAssocID="{2DB5B8B8-E74D-4511-A251-329E4CB51159}" presName="compChildNode" presStyleCnt="0"/>
      <dgm:spPr/>
    </dgm:pt>
    <dgm:pt modelId="{DC19AB64-31DC-4522-BAE9-5D7F5A091AC5}" type="pres">
      <dgm:prSet presAssocID="{2DB5B8B8-E74D-4511-A251-329E4CB51159}" presName="theInnerList" presStyleCnt="0"/>
      <dgm:spPr/>
    </dgm:pt>
    <dgm:pt modelId="{70E10A0C-4C63-45ED-BD45-C30CA424D698}" type="pres">
      <dgm:prSet presAssocID="{26E4F1AD-AEFF-49E8-8BBE-71D9B4EC1D6A}" presName="childNode" presStyleLbl="node1" presStyleIdx="3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52A18CC1-AF85-4B33-A1B4-269097C10E0F}" type="pres">
      <dgm:prSet presAssocID="{26E4F1AD-AEFF-49E8-8BBE-71D9B4EC1D6A}" presName="aSpace2" presStyleCnt="0"/>
      <dgm:spPr/>
    </dgm:pt>
    <dgm:pt modelId="{A00E05B7-C51E-44BB-9DE2-1B6C4299465F}" type="pres">
      <dgm:prSet presAssocID="{B107FCD1-DB2F-48A9-82E6-BDF003E96321}" presName="childNode" presStyleLbl="node1" presStyleIdx="4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77FE0D52-2520-4B71-8CB4-9DCA64FC9F70}" type="pres">
      <dgm:prSet presAssocID="{B107FCD1-DB2F-48A9-82E6-BDF003E96321}" presName="aSpace2" presStyleCnt="0"/>
      <dgm:spPr/>
    </dgm:pt>
    <dgm:pt modelId="{7B2455FB-B986-48C5-B80C-D8AA709B16BD}" type="pres">
      <dgm:prSet presAssocID="{DFB9777A-812D-431F-9D74-57378202D29B}" presName="childNode" presStyleLbl="node1" presStyleIdx="5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</dgm:ptLst>
  <dgm:cxnLst>
    <dgm:cxn modelId="{DD79889F-D22E-41F7-ACEC-9DCDD60F99D5}" srcId="{A3199481-9C2A-48D0-8DF4-93D83D2D3747}" destId="{0AD62350-9549-4F6D-B0C0-D748A17CFE09}" srcOrd="0" destOrd="0" parTransId="{8DECD9C9-90D5-4BC7-8D46-1EB78A976CDF}" sibTransId="{98C01D98-97AC-4563-97BF-C30FB9281896}"/>
    <dgm:cxn modelId="{B0F42C4C-5A09-4F18-849E-8ABDE30D2526}" type="presOf" srcId="{6EC42589-081C-4749-9CD9-329F3615CB99}" destId="{45E9E9F0-FC2A-4522-9366-BF9DFA99E9E6}" srcOrd="0" destOrd="0" presId="urn:microsoft.com/office/officeart/2005/8/layout/lProcess2"/>
    <dgm:cxn modelId="{90C6268A-9A41-4B81-B83E-2F78BD0DCD56}" srcId="{2DB5B8B8-E74D-4511-A251-329E4CB51159}" destId="{26E4F1AD-AEFF-49E8-8BBE-71D9B4EC1D6A}" srcOrd="0" destOrd="0" parTransId="{3CB3E264-B32F-4063-851D-3421C11DCFB0}" sibTransId="{002DC28F-6FDE-49D5-B519-CF9ADCE205FC}"/>
    <dgm:cxn modelId="{0E6D798D-8C68-4C71-AE36-118059259750}" srcId="{6EC42589-081C-4749-9CD9-329F3615CB99}" destId="{2DB5B8B8-E74D-4511-A251-329E4CB51159}" srcOrd="1" destOrd="0" parTransId="{5FCE1652-7A7D-48E0-A55F-848732D2D808}" sibTransId="{03FCA623-CA27-4641-B887-1F62CE22237A}"/>
    <dgm:cxn modelId="{929AB62F-8C63-42C6-ABC3-B047BCED9B8E}" type="presOf" srcId="{B107FCD1-DB2F-48A9-82E6-BDF003E96321}" destId="{A00E05B7-C51E-44BB-9DE2-1B6C4299465F}" srcOrd="0" destOrd="0" presId="urn:microsoft.com/office/officeart/2005/8/layout/lProcess2"/>
    <dgm:cxn modelId="{F856C474-BA85-47D1-AE6E-4AA837A7A703}" srcId="{A3199481-9C2A-48D0-8DF4-93D83D2D3747}" destId="{BECB9CA8-B1FF-4572-8AB4-4D51E44D600C}" srcOrd="1" destOrd="0" parTransId="{89FDAE6F-EB77-4B30-A239-F5AAE5F0C07B}" sibTransId="{84F7E58C-7A4C-4830-9C8E-ABE395CEDE46}"/>
    <dgm:cxn modelId="{13D8F56B-2F15-4653-90C9-A562B454FF28}" type="presOf" srcId="{C887264A-41E3-4B67-A009-450F9BF8CF22}" destId="{8BBA5E2B-110A-4463-8A79-F2988BD2B555}" srcOrd="0" destOrd="0" presId="urn:microsoft.com/office/officeart/2005/8/layout/lProcess2"/>
    <dgm:cxn modelId="{2CBBF227-2657-4F9B-9BB1-948F384EA47E}" srcId="{2DB5B8B8-E74D-4511-A251-329E4CB51159}" destId="{DFB9777A-812D-431F-9D74-57378202D29B}" srcOrd="2" destOrd="0" parTransId="{D56E0F9B-4E1E-4F48-B81E-079861E96AE4}" sibTransId="{45A616F0-A4C2-4D1C-9DBE-DC0595C6FA56}"/>
    <dgm:cxn modelId="{B1C4573C-6E24-4827-915C-64B5192B65CB}" type="presOf" srcId="{BECB9CA8-B1FF-4572-8AB4-4D51E44D600C}" destId="{D222BD9C-BBAC-48AE-99CE-72D1028FB0CB}" srcOrd="0" destOrd="0" presId="urn:microsoft.com/office/officeart/2005/8/layout/lProcess2"/>
    <dgm:cxn modelId="{7FDEEB96-695B-4364-B87F-62587FF9D2B0}" type="presOf" srcId="{A3199481-9C2A-48D0-8DF4-93D83D2D3747}" destId="{69D29D86-6A4F-4962-BB0D-70F0349EE4F9}" srcOrd="1" destOrd="0" presId="urn:microsoft.com/office/officeart/2005/8/layout/lProcess2"/>
    <dgm:cxn modelId="{EE8B58C0-B5DB-4744-A9C2-8AF2551EA28C}" srcId="{2DB5B8B8-E74D-4511-A251-329E4CB51159}" destId="{B107FCD1-DB2F-48A9-82E6-BDF003E96321}" srcOrd="1" destOrd="0" parTransId="{6AC2327E-B0C1-4B4A-98D4-4C0CF684DD7D}" sibTransId="{752C258C-B77E-48F6-A4A1-76D58E8ED34E}"/>
    <dgm:cxn modelId="{BDFE42DF-F4B8-4EC9-A814-F65A869B339B}" type="presOf" srcId="{26E4F1AD-AEFF-49E8-8BBE-71D9B4EC1D6A}" destId="{70E10A0C-4C63-45ED-BD45-C30CA424D698}" srcOrd="0" destOrd="0" presId="urn:microsoft.com/office/officeart/2005/8/layout/lProcess2"/>
    <dgm:cxn modelId="{D2316D59-80A0-4C94-907E-10DB9F0BE4B8}" srcId="{6EC42589-081C-4749-9CD9-329F3615CB99}" destId="{A3199481-9C2A-48D0-8DF4-93D83D2D3747}" srcOrd="0" destOrd="0" parTransId="{CDF92136-5A79-4C69-AA73-7DF21C05C1AE}" sibTransId="{2385007D-63B2-4901-8199-00DCE73EFB4D}"/>
    <dgm:cxn modelId="{C581452B-4236-4DC6-96CA-60891F54C178}" type="presOf" srcId="{2DB5B8B8-E74D-4511-A251-329E4CB51159}" destId="{7A3468CB-E444-4C9E-B261-E00C4B081B04}" srcOrd="0" destOrd="0" presId="urn:microsoft.com/office/officeart/2005/8/layout/lProcess2"/>
    <dgm:cxn modelId="{E016A3C5-6E4D-443E-9A7B-6F332A04B07B}" type="presOf" srcId="{2DB5B8B8-E74D-4511-A251-329E4CB51159}" destId="{13EF9C88-BD0F-4309-BE4E-CE6FBA2FDF07}" srcOrd="1" destOrd="0" presId="urn:microsoft.com/office/officeart/2005/8/layout/lProcess2"/>
    <dgm:cxn modelId="{00A484B5-F089-41E4-AD4B-CD3BD5555C46}" srcId="{A3199481-9C2A-48D0-8DF4-93D83D2D3747}" destId="{C887264A-41E3-4B67-A009-450F9BF8CF22}" srcOrd="2" destOrd="0" parTransId="{B8CBBE8D-9C57-4956-8041-01E9B2FC795E}" sibTransId="{A7527F78-398C-44CD-99E1-6E4D5C566CFF}"/>
    <dgm:cxn modelId="{2A8818F8-6E16-432A-A1B9-7BFDEBC9132F}" type="presOf" srcId="{0AD62350-9549-4F6D-B0C0-D748A17CFE09}" destId="{22709A6F-4B64-4864-8282-F62117D631A1}" srcOrd="0" destOrd="0" presId="urn:microsoft.com/office/officeart/2005/8/layout/lProcess2"/>
    <dgm:cxn modelId="{5F4AFCE4-0740-4882-A363-B01238303E95}" type="presOf" srcId="{A3199481-9C2A-48D0-8DF4-93D83D2D3747}" destId="{EE4C7F4D-C042-4C39-8E18-FA7F9FC600BA}" srcOrd="0" destOrd="0" presId="urn:microsoft.com/office/officeart/2005/8/layout/lProcess2"/>
    <dgm:cxn modelId="{F1F1524B-A3EA-4750-8077-30ABC3CD2299}" type="presOf" srcId="{DFB9777A-812D-431F-9D74-57378202D29B}" destId="{7B2455FB-B986-48C5-B80C-D8AA709B16BD}" srcOrd="0" destOrd="0" presId="urn:microsoft.com/office/officeart/2005/8/layout/lProcess2"/>
    <dgm:cxn modelId="{E8A823E3-5F3E-415C-8821-C7141077D11B}" type="presParOf" srcId="{45E9E9F0-FC2A-4522-9366-BF9DFA99E9E6}" destId="{8299FBD3-48AA-46BF-85AC-C1C2034FD8BD}" srcOrd="0" destOrd="0" presId="urn:microsoft.com/office/officeart/2005/8/layout/lProcess2"/>
    <dgm:cxn modelId="{8A506EB1-B315-48F6-9DDC-07F713C4DB66}" type="presParOf" srcId="{8299FBD3-48AA-46BF-85AC-C1C2034FD8BD}" destId="{EE4C7F4D-C042-4C39-8E18-FA7F9FC600BA}" srcOrd="0" destOrd="0" presId="urn:microsoft.com/office/officeart/2005/8/layout/lProcess2"/>
    <dgm:cxn modelId="{28EE5803-6C6F-4E30-BBA1-5BD2D7100A0A}" type="presParOf" srcId="{8299FBD3-48AA-46BF-85AC-C1C2034FD8BD}" destId="{69D29D86-6A4F-4962-BB0D-70F0349EE4F9}" srcOrd="1" destOrd="0" presId="urn:microsoft.com/office/officeart/2005/8/layout/lProcess2"/>
    <dgm:cxn modelId="{6F640838-ECA5-4219-9377-7EF3B70F2549}" type="presParOf" srcId="{8299FBD3-48AA-46BF-85AC-C1C2034FD8BD}" destId="{AB925965-B96F-4056-B55E-EBC2BF532400}" srcOrd="2" destOrd="0" presId="urn:microsoft.com/office/officeart/2005/8/layout/lProcess2"/>
    <dgm:cxn modelId="{2126C1D6-B826-486E-9CBA-B2CCADB83E87}" type="presParOf" srcId="{AB925965-B96F-4056-B55E-EBC2BF532400}" destId="{24E10FB7-AAF1-47D8-B9E2-9E79B22E29B2}" srcOrd="0" destOrd="0" presId="urn:microsoft.com/office/officeart/2005/8/layout/lProcess2"/>
    <dgm:cxn modelId="{44AA9367-08C0-46C2-873E-76677E447CE8}" type="presParOf" srcId="{24E10FB7-AAF1-47D8-B9E2-9E79B22E29B2}" destId="{22709A6F-4B64-4864-8282-F62117D631A1}" srcOrd="0" destOrd="0" presId="urn:microsoft.com/office/officeart/2005/8/layout/lProcess2"/>
    <dgm:cxn modelId="{4439BA86-96BC-4A25-BCB4-98011B7358C4}" type="presParOf" srcId="{24E10FB7-AAF1-47D8-B9E2-9E79B22E29B2}" destId="{87206FD3-C569-4EC3-B4E9-FF221EB74BDB}" srcOrd="1" destOrd="0" presId="urn:microsoft.com/office/officeart/2005/8/layout/lProcess2"/>
    <dgm:cxn modelId="{7F7C1F89-E1FE-4AEA-88FA-4793A84E9515}" type="presParOf" srcId="{24E10FB7-AAF1-47D8-B9E2-9E79B22E29B2}" destId="{D222BD9C-BBAC-48AE-99CE-72D1028FB0CB}" srcOrd="2" destOrd="0" presId="urn:microsoft.com/office/officeart/2005/8/layout/lProcess2"/>
    <dgm:cxn modelId="{F01BB160-211A-4949-B768-68AE9BEB2AD9}" type="presParOf" srcId="{24E10FB7-AAF1-47D8-B9E2-9E79B22E29B2}" destId="{99FE583B-2C41-42F9-A794-B423831461DB}" srcOrd="3" destOrd="0" presId="urn:microsoft.com/office/officeart/2005/8/layout/lProcess2"/>
    <dgm:cxn modelId="{29B280AE-76B5-4677-85AF-8EB61C1CA9BA}" type="presParOf" srcId="{24E10FB7-AAF1-47D8-B9E2-9E79B22E29B2}" destId="{8BBA5E2B-110A-4463-8A79-F2988BD2B555}" srcOrd="4" destOrd="0" presId="urn:microsoft.com/office/officeart/2005/8/layout/lProcess2"/>
    <dgm:cxn modelId="{15949117-FE4A-4C6E-BC24-17FB0BE47F15}" type="presParOf" srcId="{45E9E9F0-FC2A-4522-9366-BF9DFA99E9E6}" destId="{27EA4EDE-2791-4AF8-BC3F-92F842C31D18}" srcOrd="1" destOrd="0" presId="urn:microsoft.com/office/officeart/2005/8/layout/lProcess2"/>
    <dgm:cxn modelId="{7F39EAEE-BFAC-4520-AA52-DF3088679502}" type="presParOf" srcId="{45E9E9F0-FC2A-4522-9366-BF9DFA99E9E6}" destId="{22490A33-BFEF-454A-85D7-22B9DD0B5E72}" srcOrd="2" destOrd="0" presId="urn:microsoft.com/office/officeart/2005/8/layout/lProcess2"/>
    <dgm:cxn modelId="{D06A4013-D55B-4234-83D3-B0DFBFE355D5}" type="presParOf" srcId="{22490A33-BFEF-454A-85D7-22B9DD0B5E72}" destId="{7A3468CB-E444-4C9E-B261-E00C4B081B04}" srcOrd="0" destOrd="0" presId="urn:microsoft.com/office/officeart/2005/8/layout/lProcess2"/>
    <dgm:cxn modelId="{46F6B611-1CCE-48B4-BD03-9FAB2D4B235C}" type="presParOf" srcId="{22490A33-BFEF-454A-85D7-22B9DD0B5E72}" destId="{13EF9C88-BD0F-4309-BE4E-CE6FBA2FDF07}" srcOrd="1" destOrd="0" presId="urn:microsoft.com/office/officeart/2005/8/layout/lProcess2"/>
    <dgm:cxn modelId="{500B5A20-BA64-4A9F-A642-B37A498E2CC5}" type="presParOf" srcId="{22490A33-BFEF-454A-85D7-22B9DD0B5E72}" destId="{3141AFA7-E225-4E18-8BEB-4DAB5B6A03EF}" srcOrd="2" destOrd="0" presId="urn:microsoft.com/office/officeart/2005/8/layout/lProcess2"/>
    <dgm:cxn modelId="{B6878543-037E-41F5-AB93-0D6DDDFB05D7}" type="presParOf" srcId="{3141AFA7-E225-4E18-8BEB-4DAB5B6A03EF}" destId="{DC19AB64-31DC-4522-BAE9-5D7F5A091AC5}" srcOrd="0" destOrd="0" presId="urn:microsoft.com/office/officeart/2005/8/layout/lProcess2"/>
    <dgm:cxn modelId="{122C48AD-A76C-4F43-A098-13120AE5C2B0}" type="presParOf" srcId="{DC19AB64-31DC-4522-BAE9-5D7F5A091AC5}" destId="{70E10A0C-4C63-45ED-BD45-C30CA424D698}" srcOrd="0" destOrd="0" presId="urn:microsoft.com/office/officeart/2005/8/layout/lProcess2"/>
    <dgm:cxn modelId="{11CA548B-2095-46D8-AA19-63C249F10676}" type="presParOf" srcId="{DC19AB64-31DC-4522-BAE9-5D7F5A091AC5}" destId="{52A18CC1-AF85-4B33-A1B4-269097C10E0F}" srcOrd="1" destOrd="0" presId="urn:microsoft.com/office/officeart/2005/8/layout/lProcess2"/>
    <dgm:cxn modelId="{CAA0075F-298D-4648-936D-1D18BD4C77C4}" type="presParOf" srcId="{DC19AB64-31DC-4522-BAE9-5D7F5A091AC5}" destId="{A00E05B7-C51E-44BB-9DE2-1B6C4299465F}" srcOrd="2" destOrd="0" presId="urn:microsoft.com/office/officeart/2005/8/layout/lProcess2"/>
    <dgm:cxn modelId="{6280C6BA-74F4-417F-B80D-38E49A2F0F47}" type="presParOf" srcId="{DC19AB64-31DC-4522-BAE9-5D7F5A091AC5}" destId="{77FE0D52-2520-4B71-8CB4-9DCA64FC9F70}" srcOrd="3" destOrd="0" presId="urn:microsoft.com/office/officeart/2005/8/layout/lProcess2"/>
    <dgm:cxn modelId="{66D76D39-C063-48AC-879D-11835620E039}" type="presParOf" srcId="{DC19AB64-31DC-4522-BAE9-5D7F5A091AC5}" destId="{7B2455FB-B986-48C5-B80C-D8AA709B16BD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C42589-081C-4749-9CD9-329F3615CB99}" type="doc">
      <dgm:prSet loTypeId="urn:microsoft.com/office/officeart/2005/8/layout/lProcess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A3199481-9C2A-48D0-8DF4-93D83D2D3747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en-US" sz="4800" dirty="0" smtClean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Management</a:t>
          </a:r>
          <a:endParaRPr lang="hr-HR" sz="4800" dirty="0">
            <a:solidFill>
              <a:schemeClr val="bg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DF92136-5A79-4C69-AA73-7DF21C05C1AE}" type="parTrans" cxnId="{D2316D59-80A0-4C94-907E-10DB9F0BE4B8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385007D-63B2-4901-8199-00DCE73EFB4D}" type="sibTrans" cxnId="{D2316D59-80A0-4C94-907E-10DB9F0BE4B8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FB9777A-812D-431F-9D74-57378202D29B}">
      <dgm:prSet custT="1"/>
      <dgm:spPr>
        <a:solidFill>
          <a:srgbClr val="0070C0"/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The “Blame Game”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107FCD1-DB2F-48A9-82E6-BDF003E96321}">
      <dgm:prSet custT="1"/>
      <dgm:spPr>
        <a:solidFill>
          <a:srgbClr val="0070C0"/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Product received is not what is needed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6E4F1AD-AEFF-49E8-8BBE-71D9B4EC1D6A}">
      <dgm:prSet custT="1"/>
      <dgm:spPr>
        <a:solidFill>
          <a:srgbClr val="0070C0"/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Delayed project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DB5B8B8-E74D-4511-A251-329E4CB51159}">
      <dgm:prSet custT="1"/>
      <dgm:spPr>
        <a:solidFill>
          <a:srgbClr val="002060"/>
        </a:solidFill>
      </dgm:spPr>
      <dgm:t>
        <a:bodyPr/>
        <a:lstStyle/>
        <a:p>
          <a:pPr rtl="0"/>
          <a:r>
            <a:rPr lang="en-US" sz="4800" dirty="0" smtClean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Customer</a:t>
          </a:r>
          <a:endParaRPr lang="hr-HR" sz="4800" dirty="0">
            <a:solidFill>
              <a:schemeClr val="bg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3FCA623-CA27-4641-B887-1F62CE22237A}" type="sibTrans" cxnId="{0E6D798D-8C68-4C71-AE36-118059259750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FCE1652-7A7D-48E0-A55F-848732D2D808}" type="parTrans" cxnId="{0E6D798D-8C68-4C71-AE36-118059259750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5A616F0-A4C2-4D1C-9DBE-DC0595C6FA56}" type="sibTrans" cxnId="{2CBBF227-2657-4F9B-9BB1-948F384EA47E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56E0F9B-4E1E-4F48-B81E-079861E96AE4}" type="parTrans" cxnId="{2CBBF227-2657-4F9B-9BB1-948F384EA47E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52C258C-B77E-48F6-A4A1-76D58E8ED34E}" type="sibTrans" cxnId="{EE8B58C0-B5DB-4744-A9C2-8AF2551EA28C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AC2327E-B0C1-4B4A-98D4-4C0CF684DD7D}" type="parTrans" cxnId="{EE8B58C0-B5DB-4744-A9C2-8AF2551EA28C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02DC28F-6FDE-49D5-B519-CF9ADCE205FC}" type="sibTrans" cxnId="{90C6268A-9A41-4B81-B83E-2F78BD0DCD56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CB3E264-B32F-4063-851D-3421C11DCFB0}" type="parTrans" cxnId="{90C6268A-9A41-4B81-B83E-2F78BD0DCD56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887264A-41E3-4B67-A009-450F9BF8CF22}">
      <dgm:prSet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Management intervention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7527F78-398C-44CD-99E1-6E4D5C566CFF}" type="sibTrans" cxnId="{00A484B5-F089-41E4-AD4B-CD3BD5555C46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8CBBE8D-9C57-4956-8041-01E9B2FC795E}" type="parTrans" cxnId="{00A484B5-F089-41E4-AD4B-CD3BD5555C46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CB9CA8-B1FF-4572-8AB4-4D51E44D600C}">
      <dgm:prSet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Lower morale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4F7E58C-7A4C-4830-9C8E-ABE395CEDE46}" type="sibTrans" cxnId="{F856C474-BA85-47D1-AE6E-4AA837A7A703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9FDAE6F-EB77-4B30-A239-F5AAE5F0C07B}" type="parTrans" cxnId="{F856C474-BA85-47D1-AE6E-4AA837A7A703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AD62350-9549-4F6D-B0C0-D748A17CFE09}">
      <dgm:prSet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rtl="0"/>
          <a:r>
            <a:rPr lang="en-US" sz="1800" i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Increased costs</a:t>
          </a:r>
          <a:endParaRPr lang="hr-HR" sz="1800" i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8C01D98-97AC-4563-97BF-C30FB9281896}" type="sibTrans" cxnId="{DD79889F-D22E-41F7-ACEC-9DCDD60F99D5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DECD9C9-90D5-4BC7-8D46-1EB78A976CDF}" type="parTrans" cxnId="{DD79889F-D22E-41F7-ACEC-9DCDD60F99D5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5E9E9F0-FC2A-4522-9366-BF9DFA99E9E6}" type="pres">
      <dgm:prSet presAssocID="{6EC42589-081C-4749-9CD9-329F3615CB99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8299FBD3-48AA-46BF-85AC-C1C2034FD8BD}" type="pres">
      <dgm:prSet presAssocID="{A3199481-9C2A-48D0-8DF4-93D83D2D3747}" presName="compNode" presStyleCnt="0"/>
      <dgm:spPr/>
    </dgm:pt>
    <dgm:pt modelId="{EE4C7F4D-C042-4C39-8E18-FA7F9FC600BA}" type="pres">
      <dgm:prSet presAssocID="{A3199481-9C2A-48D0-8DF4-93D83D2D3747}" presName="aNode" presStyleLbl="bgShp" presStyleIdx="0" presStyleCnt="2"/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69D29D86-6A4F-4962-BB0D-70F0349EE4F9}" type="pres">
      <dgm:prSet presAssocID="{A3199481-9C2A-48D0-8DF4-93D83D2D3747}" presName="textNode" presStyleLbl="bgShp" presStyleIdx="0" presStyleCnt="2"/>
      <dgm:spPr/>
      <dgm:t>
        <a:bodyPr/>
        <a:lstStyle/>
        <a:p>
          <a:endParaRPr lang="hr-HR"/>
        </a:p>
      </dgm:t>
    </dgm:pt>
    <dgm:pt modelId="{AB925965-B96F-4056-B55E-EBC2BF532400}" type="pres">
      <dgm:prSet presAssocID="{A3199481-9C2A-48D0-8DF4-93D83D2D3747}" presName="compChildNode" presStyleCnt="0"/>
      <dgm:spPr/>
    </dgm:pt>
    <dgm:pt modelId="{24E10FB7-AAF1-47D8-B9E2-9E79B22E29B2}" type="pres">
      <dgm:prSet presAssocID="{A3199481-9C2A-48D0-8DF4-93D83D2D3747}" presName="theInnerList" presStyleCnt="0"/>
      <dgm:spPr/>
    </dgm:pt>
    <dgm:pt modelId="{22709A6F-4B64-4864-8282-F62117D631A1}" type="pres">
      <dgm:prSet presAssocID="{0AD62350-9549-4F6D-B0C0-D748A17CFE09}" presName="childNode" presStyleLbl="node1" presStyleIdx="0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87206FD3-C569-4EC3-B4E9-FF221EB74BDB}" type="pres">
      <dgm:prSet presAssocID="{0AD62350-9549-4F6D-B0C0-D748A17CFE09}" presName="aSpace2" presStyleCnt="0"/>
      <dgm:spPr/>
    </dgm:pt>
    <dgm:pt modelId="{D222BD9C-BBAC-48AE-99CE-72D1028FB0CB}" type="pres">
      <dgm:prSet presAssocID="{BECB9CA8-B1FF-4572-8AB4-4D51E44D600C}" presName="childNode" presStyleLbl="node1" presStyleIdx="1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99FE583B-2C41-42F9-A794-B423831461DB}" type="pres">
      <dgm:prSet presAssocID="{BECB9CA8-B1FF-4572-8AB4-4D51E44D600C}" presName="aSpace2" presStyleCnt="0"/>
      <dgm:spPr/>
    </dgm:pt>
    <dgm:pt modelId="{8BBA5E2B-110A-4463-8A79-F2988BD2B555}" type="pres">
      <dgm:prSet presAssocID="{C887264A-41E3-4B67-A009-450F9BF8CF22}" presName="childNode" presStyleLbl="node1" presStyleIdx="2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27EA4EDE-2791-4AF8-BC3F-92F842C31D18}" type="pres">
      <dgm:prSet presAssocID="{A3199481-9C2A-48D0-8DF4-93D83D2D3747}" presName="aSpace" presStyleCnt="0"/>
      <dgm:spPr/>
    </dgm:pt>
    <dgm:pt modelId="{22490A33-BFEF-454A-85D7-22B9DD0B5E72}" type="pres">
      <dgm:prSet presAssocID="{2DB5B8B8-E74D-4511-A251-329E4CB51159}" presName="compNode" presStyleCnt="0"/>
      <dgm:spPr/>
    </dgm:pt>
    <dgm:pt modelId="{7A3468CB-E444-4C9E-B261-E00C4B081B04}" type="pres">
      <dgm:prSet presAssocID="{2DB5B8B8-E74D-4511-A251-329E4CB51159}" presName="aNode" presStyleLbl="bgShp" presStyleIdx="1" presStyleCnt="2"/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13EF9C88-BD0F-4309-BE4E-CE6FBA2FDF07}" type="pres">
      <dgm:prSet presAssocID="{2DB5B8B8-E74D-4511-A251-329E4CB51159}" presName="textNode" presStyleLbl="bgShp" presStyleIdx="1" presStyleCnt="2"/>
      <dgm:spPr/>
      <dgm:t>
        <a:bodyPr/>
        <a:lstStyle/>
        <a:p>
          <a:endParaRPr lang="hr-HR"/>
        </a:p>
      </dgm:t>
    </dgm:pt>
    <dgm:pt modelId="{3141AFA7-E225-4E18-8BEB-4DAB5B6A03EF}" type="pres">
      <dgm:prSet presAssocID="{2DB5B8B8-E74D-4511-A251-329E4CB51159}" presName="compChildNode" presStyleCnt="0"/>
      <dgm:spPr/>
    </dgm:pt>
    <dgm:pt modelId="{DC19AB64-31DC-4522-BAE9-5D7F5A091AC5}" type="pres">
      <dgm:prSet presAssocID="{2DB5B8B8-E74D-4511-A251-329E4CB51159}" presName="theInnerList" presStyleCnt="0"/>
      <dgm:spPr/>
    </dgm:pt>
    <dgm:pt modelId="{70E10A0C-4C63-45ED-BD45-C30CA424D698}" type="pres">
      <dgm:prSet presAssocID="{26E4F1AD-AEFF-49E8-8BBE-71D9B4EC1D6A}" presName="childNode" presStyleLbl="node1" presStyleIdx="3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52A18CC1-AF85-4B33-A1B4-269097C10E0F}" type="pres">
      <dgm:prSet presAssocID="{26E4F1AD-AEFF-49E8-8BBE-71D9B4EC1D6A}" presName="aSpace2" presStyleCnt="0"/>
      <dgm:spPr/>
    </dgm:pt>
    <dgm:pt modelId="{A00E05B7-C51E-44BB-9DE2-1B6C4299465F}" type="pres">
      <dgm:prSet presAssocID="{B107FCD1-DB2F-48A9-82E6-BDF003E96321}" presName="childNode" presStyleLbl="node1" presStyleIdx="4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77FE0D52-2520-4B71-8CB4-9DCA64FC9F70}" type="pres">
      <dgm:prSet presAssocID="{B107FCD1-DB2F-48A9-82E6-BDF003E96321}" presName="aSpace2" presStyleCnt="0"/>
      <dgm:spPr/>
    </dgm:pt>
    <dgm:pt modelId="{7B2455FB-B986-48C5-B80C-D8AA709B16BD}" type="pres">
      <dgm:prSet presAssocID="{DFB9777A-812D-431F-9D74-57378202D29B}" presName="childNode" presStyleLbl="node1" presStyleIdx="5" presStyleCnt="6" custScaleX="11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</dgm:ptLst>
  <dgm:cxnLst>
    <dgm:cxn modelId="{EE8B58C0-B5DB-4744-A9C2-8AF2551EA28C}" srcId="{2DB5B8B8-E74D-4511-A251-329E4CB51159}" destId="{B107FCD1-DB2F-48A9-82E6-BDF003E96321}" srcOrd="1" destOrd="0" parTransId="{6AC2327E-B0C1-4B4A-98D4-4C0CF684DD7D}" sibTransId="{752C258C-B77E-48F6-A4A1-76D58E8ED34E}"/>
    <dgm:cxn modelId="{90C6268A-9A41-4B81-B83E-2F78BD0DCD56}" srcId="{2DB5B8B8-E74D-4511-A251-329E4CB51159}" destId="{26E4F1AD-AEFF-49E8-8BBE-71D9B4EC1D6A}" srcOrd="0" destOrd="0" parTransId="{3CB3E264-B32F-4063-851D-3421C11DCFB0}" sibTransId="{002DC28F-6FDE-49D5-B519-CF9ADCE205FC}"/>
    <dgm:cxn modelId="{0E6D798D-8C68-4C71-AE36-118059259750}" srcId="{6EC42589-081C-4749-9CD9-329F3615CB99}" destId="{2DB5B8B8-E74D-4511-A251-329E4CB51159}" srcOrd="1" destOrd="0" parTransId="{5FCE1652-7A7D-48E0-A55F-848732D2D808}" sibTransId="{03FCA623-CA27-4641-B887-1F62CE22237A}"/>
    <dgm:cxn modelId="{A6725BF6-D1E5-45DE-B719-1BD2E6D5CF59}" type="presOf" srcId="{A3199481-9C2A-48D0-8DF4-93D83D2D3747}" destId="{69D29D86-6A4F-4962-BB0D-70F0349EE4F9}" srcOrd="1" destOrd="0" presId="urn:microsoft.com/office/officeart/2005/8/layout/lProcess2"/>
    <dgm:cxn modelId="{27D63734-89BB-4211-8A98-75E73323136A}" type="presOf" srcId="{6EC42589-081C-4749-9CD9-329F3615CB99}" destId="{45E9E9F0-FC2A-4522-9366-BF9DFA99E9E6}" srcOrd="0" destOrd="0" presId="urn:microsoft.com/office/officeart/2005/8/layout/lProcess2"/>
    <dgm:cxn modelId="{DFD7279C-0712-4DAF-B889-2F6671AAD050}" type="presOf" srcId="{0AD62350-9549-4F6D-B0C0-D748A17CFE09}" destId="{22709A6F-4B64-4864-8282-F62117D631A1}" srcOrd="0" destOrd="0" presId="urn:microsoft.com/office/officeart/2005/8/layout/lProcess2"/>
    <dgm:cxn modelId="{00A484B5-F089-41E4-AD4B-CD3BD5555C46}" srcId="{A3199481-9C2A-48D0-8DF4-93D83D2D3747}" destId="{C887264A-41E3-4B67-A009-450F9BF8CF22}" srcOrd="2" destOrd="0" parTransId="{B8CBBE8D-9C57-4956-8041-01E9B2FC795E}" sibTransId="{A7527F78-398C-44CD-99E1-6E4D5C566CFF}"/>
    <dgm:cxn modelId="{FA94FBFA-56FE-4465-8E87-F81B8E4AF146}" type="presOf" srcId="{26E4F1AD-AEFF-49E8-8BBE-71D9B4EC1D6A}" destId="{70E10A0C-4C63-45ED-BD45-C30CA424D698}" srcOrd="0" destOrd="0" presId="urn:microsoft.com/office/officeart/2005/8/layout/lProcess2"/>
    <dgm:cxn modelId="{3C5218DA-C7B6-4002-947A-7C28AB312558}" type="presOf" srcId="{B107FCD1-DB2F-48A9-82E6-BDF003E96321}" destId="{A00E05B7-C51E-44BB-9DE2-1B6C4299465F}" srcOrd="0" destOrd="0" presId="urn:microsoft.com/office/officeart/2005/8/layout/lProcess2"/>
    <dgm:cxn modelId="{F856C474-BA85-47D1-AE6E-4AA837A7A703}" srcId="{A3199481-9C2A-48D0-8DF4-93D83D2D3747}" destId="{BECB9CA8-B1FF-4572-8AB4-4D51E44D600C}" srcOrd="1" destOrd="0" parTransId="{89FDAE6F-EB77-4B30-A239-F5AAE5F0C07B}" sibTransId="{84F7E58C-7A4C-4830-9C8E-ABE395CEDE46}"/>
    <dgm:cxn modelId="{D2316D59-80A0-4C94-907E-10DB9F0BE4B8}" srcId="{6EC42589-081C-4749-9CD9-329F3615CB99}" destId="{A3199481-9C2A-48D0-8DF4-93D83D2D3747}" srcOrd="0" destOrd="0" parTransId="{CDF92136-5A79-4C69-AA73-7DF21C05C1AE}" sibTransId="{2385007D-63B2-4901-8199-00DCE73EFB4D}"/>
    <dgm:cxn modelId="{DD79889F-D22E-41F7-ACEC-9DCDD60F99D5}" srcId="{A3199481-9C2A-48D0-8DF4-93D83D2D3747}" destId="{0AD62350-9549-4F6D-B0C0-D748A17CFE09}" srcOrd="0" destOrd="0" parTransId="{8DECD9C9-90D5-4BC7-8D46-1EB78A976CDF}" sibTransId="{98C01D98-97AC-4563-97BF-C30FB9281896}"/>
    <dgm:cxn modelId="{3FAE83DE-B184-49A8-92E7-4D60D0890822}" type="presOf" srcId="{2DB5B8B8-E74D-4511-A251-329E4CB51159}" destId="{7A3468CB-E444-4C9E-B261-E00C4B081B04}" srcOrd="0" destOrd="0" presId="urn:microsoft.com/office/officeart/2005/8/layout/lProcess2"/>
    <dgm:cxn modelId="{54E9A07F-234C-4515-8350-D79E533971E6}" type="presOf" srcId="{BECB9CA8-B1FF-4572-8AB4-4D51E44D600C}" destId="{D222BD9C-BBAC-48AE-99CE-72D1028FB0CB}" srcOrd="0" destOrd="0" presId="urn:microsoft.com/office/officeart/2005/8/layout/lProcess2"/>
    <dgm:cxn modelId="{7E187C45-3BD5-42B5-9A07-AC5C049DEA4A}" type="presOf" srcId="{2DB5B8B8-E74D-4511-A251-329E4CB51159}" destId="{13EF9C88-BD0F-4309-BE4E-CE6FBA2FDF07}" srcOrd="1" destOrd="0" presId="urn:microsoft.com/office/officeart/2005/8/layout/lProcess2"/>
    <dgm:cxn modelId="{D0F9CE76-C49A-430E-8A14-6CA9A5447A8E}" type="presOf" srcId="{DFB9777A-812D-431F-9D74-57378202D29B}" destId="{7B2455FB-B986-48C5-B80C-D8AA709B16BD}" srcOrd="0" destOrd="0" presId="urn:microsoft.com/office/officeart/2005/8/layout/lProcess2"/>
    <dgm:cxn modelId="{0F9CB465-485C-4F9D-9910-A187AB7D37A3}" type="presOf" srcId="{A3199481-9C2A-48D0-8DF4-93D83D2D3747}" destId="{EE4C7F4D-C042-4C39-8E18-FA7F9FC600BA}" srcOrd="0" destOrd="0" presId="urn:microsoft.com/office/officeart/2005/8/layout/lProcess2"/>
    <dgm:cxn modelId="{2CBBF227-2657-4F9B-9BB1-948F384EA47E}" srcId="{2DB5B8B8-E74D-4511-A251-329E4CB51159}" destId="{DFB9777A-812D-431F-9D74-57378202D29B}" srcOrd="2" destOrd="0" parTransId="{D56E0F9B-4E1E-4F48-B81E-079861E96AE4}" sibTransId="{45A616F0-A4C2-4D1C-9DBE-DC0595C6FA56}"/>
    <dgm:cxn modelId="{8059392D-6934-4B58-8331-773CE1D6BCBE}" type="presOf" srcId="{C887264A-41E3-4B67-A009-450F9BF8CF22}" destId="{8BBA5E2B-110A-4463-8A79-F2988BD2B555}" srcOrd="0" destOrd="0" presId="urn:microsoft.com/office/officeart/2005/8/layout/lProcess2"/>
    <dgm:cxn modelId="{066CD1CC-DF4E-44F6-939E-C2908F6A694C}" type="presParOf" srcId="{45E9E9F0-FC2A-4522-9366-BF9DFA99E9E6}" destId="{8299FBD3-48AA-46BF-85AC-C1C2034FD8BD}" srcOrd="0" destOrd="0" presId="urn:microsoft.com/office/officeart/2005/8/layout/lProcess2"/>
    <dgm:cxn modelId="{EFA7D3D5-346A-4918-B7C5-7BF0DF943B00}" type="presParOf" srcId="{8299FBD3-48AA-46BF-85AC-C1C2034FD8BD}" destId="{EE4C7F4D-C042-4C39-8E18-FA7F9FC600BA}" srcOrd="0" destOrd="0" presId="urn:microsoft.com/office/officeart/2005/8/layout/lProcess2"/>
    <dgm:cxn modelId="{8F6C602E-D109-48F5-9730-B53B7F8BA72B}" type="presParOf" srcId="{8299FBD3-48AA-46BF-85AC-C1C2034FD8BD}" destId="{69D29D86-6A4F-4962-BB0D-70F0349EE4F9}" srcOrd="1" destOrd="0" presId="urn:microsoft.com/office/officeart/2005/8/layout/lProcess2"/>
    <dgm:cxn modelId="{50EA1008-1514-443E-BE99-A8B12962C292}" type="presParOf" srcId="{8299FBD3-48AA-46BF-85AC-C1C2034FD8BD}" destId="{AB925965-B96F-4056-B55E-EBC2BF532400}" srcOrd="2" destOrd="0" presId="urn:microsoft.com/office/officeart/2005/8/layout/lProcess2"/>
    <dgm:cxn modelId="{6A391BA2-73C7-4271-8431-605A9862005E}" type="presParOf" srcId="{AB925965-B96F-4056-B55E-EBC2BF532400}" destId="{24E10FB7-AAF1-47D8-B9E2-9E79B22E29B2}" srcOrd="0" destOrd="0" presId="urn:microsoft.com/office/officeart/2005/8/layout/lProcess2"/>
    <dgm:cxn modelId="{218C9F9C-BC95-4993-806C-FD5A81A2EF49}" type="presParOf" srcId="{24E10FB7-AAF1-47D8-B9E2-9E79B22E29B2}" destId="{22709A6F-4B64-4864-8282-F62117D631A1}" srcOrd="0" destOrd="0" presId="urn:microsoft.com/office/officeart/2005/8/layout/lProcess2"/>
    <dgm:cxn modelId="{EC6FD7C0-83F6-4DFA-A053-6CAFEDDD701F}" type="presParOf" srcId="{24E10FB7-AAF1-47D8-B9E2-9E79B22E29B2}" destId="{87206FD3-C569-4EC3-B4E9-FF221EB74BDB}" srcOrd="1" destOrd="0" presId="urn:microsoft.com/office/officeart/2005/8/layout/lProcess2"/>
    <dgm:cxn modelId="{529E565E-7D23-4210-9537-D2B252297DBC}" type="presParOf" srcId="{24E10FB7-AAF1-47D8-B9E2-9E79B22E29B2}" destId="{D222BD9C-BBAC-48AE-99CE-72D1028FB0CB}" srcOrd="2" destOrd="0" presId="urn:microsoft.com/office/officeart/2005/8/layout/lProcess2"/>
    <dgm:cxn modelId="{93BAC37E-B364-4817-BA07-78385D11479E}" type="presParOf" srcId="{24E10FB7-AAF1-47D8-B9E2-9E79B22E29B2}" destId="{99FE583B-2C41-42F9-A794-B423831461DB}" srcOrd="3" destOrd="0" presId="urn:microsoft.com/office/officeart/2005/8/layout/lProcess2"/>
    <dgm:cxn modelId="{879885E1-AEFA-4D6A-94F7-F245C4E5D600}" type="presParOf" srcId="{24E10FB7-AAF1-47D8-B9E2-9E79B22E29B2}" destId="{8BBA5E2B-110A-4463-8A79-F2988BD2B555}" srcOrd="4" destOrd="0" presId="urn:microsoft.com/office/officeart/2005/8/layout/lProcess2"/>
    <dgm:cxn modelId="{B6879DD2-3277-4E9A-B88B-FD87FF968B5B}" type="presParOf" srcId="{45E9E9F0-FC2A-4522-9366-BF9DFA99E9E6}" destId="{27EA4EDE-2791-4AF8-BC3F-92F842C31D18}" srcOrd="1" destOrd="0" presId="urn:microsoft.com/office/officeart/2005/8/layout/lProcess2"/>
    <dgm:cxn modelId="{27922D48-2E37-4BC9-8447-EA6B4FCE1232}" type="presParOf" srcId="{45E9E9F0-FC2A-4522-9366-BF9DFA99E9E6}" destId="{22490A33-BFEF-454A-85D7-22B9DD0B5E72}" srcOrd="2" destOrd="0" presId="urn:microsoft.com/office/officeart/2005/8/layout/lProcess2"/>
    <dgm:cxn modelId="{223E9A84-CB54-460A-83E6-3EF2B454B6A1}" type="presParOf" srcId="{22490A33-BFEF-454A-85D7-22B9DD0B5E72}" destId="{7A3468CB-E444-4C9E-B261-E00C4B081B04}" srcOrd="0" destOrd="0" presId="urn:microsoft.com/office/officeart/2005/8/layout/lProcess2"/>
    <dgm:cxn modelId="{47B50582-A980-4B46-887E-723D13471933}" type="presParOf" srcId="{22490A33-BFEF-454A-85D7-22B9DD0B5E72}" destId="{13EF9C88-BD0F-4309-BE4E-CE6FBA2FDF07}" srcOrd="1" destOrd="0" presId="urn:microsoft.com/office/officeart/2005/8/layout/lProcess2"/>
    <dgm:cxn modelId="{4928B0B4-57D4-4D1E-8AC9-31309CD41BF5}" type="presParOf" srcId="{22490A33-BFEF-454A-85D7-22B9DD0B5E72}" destId="{3141AFA7-E225-4E18-8BEB-4DAB5B6A03EF}" srcOrd="2" destOrd="0" presId="urn:microsoft.com/office/officeart/2005/8/layout/lProcess2"/>
    <dgm:cxn modelId="{B4509FE9-2B71-42F1-A272-994EBC723E73}" type="presParOf" srcId="{3141AFA7-E225-4E18-8BEB-4DAB5B6A03EF}" destId="{DC19AB64-31DC-4522-BAE9-5D7F5A091AC5}" srcOrd="0" destOrd="0" presId="urn:microsoft.com/office/officeart/2005/8/layout/lProcess2"/>
    <dgm:cxn modelId="{0F5F1559-751B-4C63-95AD-A15732D0926A}" type="presParOf" srcId="{DC19AB64-31DC-4522-BAE9-5D7F5A091AC5}" destId="{70E10A0C-4C63-45ED-BD45-C30CA424D698}" srcOrd="0" destOrd="0" presId="urn:microsoft.com/office/officeart/2005/8/layout/lProcess2"/>
    <dgm:cxn modelId="{C35A12A4-8E98-4575-B2C6-90095935DF87}" type="presParOf" srcId="{DC19AB64-31DC-4522-BAE9-5D7F5A091AC5}" destId="{52A18CC1-AF85-4B33-A1B4-269097C10E0F}" srcOrd="1" destOrd="0" presId="urn:microsoft.com/office/officeart/2005/8/layout/lProcess2"/>
    <dgm:cxn modelId="{0337C2FD-6B12-4E4E-8F3E-3A3BD4DC63F3}" type="presParOf" srcId="{DC19AB64-31DC-4522-BAE9-5D7F5A091AC5}" destId="{A00E05B7-C51E-44BB-9DE2-1B6C4299465F}" srcOrd="2" destOrd="0" presId="urn:microsoft.com/office/officeart/2005/8/layout/lProcess2"/>
    <dgm:cxn modelId="{5ED0C778-9FB5-4752-ADB9-7CD5A3E50CE4}" type="presParOf" srcId="{DC19AB64-31DC-4522-BAE9-5D7F5A091AC5}" destId="{77FE0D52-2520-4B71-8CB4-9DCA64FC9F70}" srcOrd="3" destOrd="0" presId="urn:microsoft.com/office/officeart/2005/8/layout/lProcess2"/>
    <dgm:cxn modelId="{A8855649-327A-4136-B12D-39CE7B3397E2}" type="presParOf" srcId="{DC19AB64-31DC-4522-BAE9-5D7F5A091AC5}" destId="{7B2455FB-B986-48C5-B80C-D8AA709B16BD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98576D-5C1A-4E58-806F-905A440AE9D0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A2B5D013-858B-4A02-9E0D-B7685A0EDF9A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Developer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BBA9B26-0B07-4B47-9C51-A9ECD9AA90A9}" type="parTrans" cxnId="{97229A64-CCB1-42C0-83C4-F35D29CF79D2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AB0C904-0AFC-4A28-BDCC-E2683CAF9467}" type="sibTrans" cxnId="{97229A64-CCB1-42C0-83C4-F35D29CF79D2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0F09D45-80C8-4253-96F8-0125DB23FECA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Basic functional knowledge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0F705AB-36D5-45A4-84BC-09FBB3535B75}" type="parTrans" cxnId="{9CC4EC19-5521-40B5-9E6A-10743ADBAF9D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9F5F2CA-846F-4719-8CE3-E615B30C4543}" type="sibTrans" cxnId="{9CC4EC19-5521-40B5-9E6A-10743ADBAF9D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4F25B49-B010-4D25-85DE-7EFC4A73988F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Thorough programming knowledge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71F8851-159A-44A7-AD84-CAAC06664997}" type="parTrans" cxnId="{36714824-FF85-46FA-99E5-986FF81EA18E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460C696-4E5D-4CC2-B901-696A268251F8}" type="sibTrans" cxnId="{36714824-FF85-46FA-99E5-986FF81EA18E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9791D36-3091-4A90-9FAF-5D8AE516C416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Learn NAV through object designer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3EC37C0-4D10-41B9-8EE1-172CADD84672}" type="parTrans" cxnId="{1CD337ED-7A5E-44B0-B442-35B6902A203E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45802D2-AEE8-4D43-BAEB-5D24E8631A67}" type="sibTrans" cxnId="{1CD337ED-7A5E-44B0-B442-35B6902A203E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2B2DC10-2C14-44FD-B6FF-32C6E0E3FF62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Focused on how great the application is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C106715-7FC7-40EE-8794-2D8C4C88EC6F}" type="parTrans" cxnId="{56F403A0-E579-42C8-9C3A-A26CA8F20C8B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52032AE-2522-4BB3-92F2-09CBBE5FEEE8}" type="sibTrans" cxnId="{56F403A0-E579-42C8-9C3A-A26CA8F20C8B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69A347B-7654-4597-9E34-8A2DD696CE54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Don't care about the user interface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3A13E59-69E7-4F41-B881-119B2A4E62B0}" type="parTrans" cxnId="{FD897A17-963C-4E08-B0C5-C21D4811F2E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A3BC4AF-F03E-46B0-9823-54F6D978B3E1}" type="sibTrans" cxnId="{FD897A17-963C-4E08-B0C5-C21D4811F2E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7171015-9A12-4EE2-B6FD-BBED8EE37905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Over-simplify the business problem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3197B00-8AA0-48A9-B06C-5741B6F70F4A}" type="parTrans" cxnId="{C8704692-7460-49E0-8B49-840AD802BF37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4D71D3F-0998-425C-BD3D-2D39FA463F70}" type="sibTrans" cxnId="{C8704692-7460-49E0-8B49-840AD802BF37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D964038-48D1-4239-885C-293A6B17AFFD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Consultant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B178453-252F-4926-8216-74F052F40ACD}" type="parTrans" cxnId="{4A222370-ABE9-4C08-ACF0-16EBD6482280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BE13E90-5195-4CA5-BB38-5DB321B74166}" type="sibTrans" cxnId="{4A222370-ABE9-4C08-ACF0-16EBD6482280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CEBB8A7-4A3B-4E5C-A267-FB16E14CD67C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Thorough functional knowledge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3B6EE10-D4BA-4220-9CBF-63EAD3107747}" type="parTrans" cxnId="{406F651E-C354-49C3-8046-0BFAB2C3B1D1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265CBDA-BEA1-41AB-B5A9-585C280BDD1F}" type="sibTrans" cxnId="{406F651E-C354-49C3-8046-0BFAB2C3B1D1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F039D98-B353-4889-90B6-F1FF999D1138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Limited programming knowledge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CE8FBE9-38C5-46F9-8570-3192EDBC45F3}" type="parTrans" cxnId="{86A5E9F5-40C2-4EF4-9AFA-6D2A5259A5D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BC3D156-F4C2-4FB9-831F-37C86CC8E2F6}" type="sibTrans" cxnId="{86A5E9F5-40C2-4EF4-9AFA-6D2A5259A5D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F03D87E-2922-4971-B634-4C135679A98C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Learn NAV by </a:t>
          </a:r>
          <a:r>
            <a:rPr lang="en-US" i="1" smtClean="0">
              <a:latin typeface="Segoe UI Light" panose="020B0502040204020203" pitchFamily="34" charset="0"/>
              <a:cs typeface="Segoe UI Light" panose="020B0502040204020203" pitchFamily="34" charset="0"/>
            </a:rPr>
            <a:t>actually</a:t>
          </a:r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 using it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7846AC2-A1BC-4410-BABA-3AF2795BDD42}" type="parTrans" cxnId="{9D9FCAE1-CC16-4104-B695-5E3C15417537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B46E341-3A9C-4A0F-87F9-889554253645}" type="sibTrans" cxnId="{9D9FCAE1-CC16-4104-B695-5E3C15417537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A5B0778-907B-4652-8EBE-B1E824DD6209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Focused on how the customer uses the application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59B55B3-A6E3-4564-99D1-FB28990CA5BF}" type="parTrans" cxnId="{1E723F2D-B544-4B82-A378-F53D597B930A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050FE36-C14C-47EE-8C31-4CF278ABEB78}" type="sibTrans" cxnId="{1E723F2D-B544-4B82-A378-F53D597B930A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AC3E9A7-BD50-40B9-AD23-2D6B73E352AF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Take the knowledge for granted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4E6BFCE-0956-41D8-A298-DC0B4B44F096}" type="parTrans" cxnId="{5A6487D6-5DDC-4767-BFB7-2DE3A70935FC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255F981-11D8-47D3-9FC1-B28CBB65DE8B}" type="sibTrans" cxnId="{5A6487D6-5DDC-4767-BFB7-2DE3A70935FC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E8B55DF-D698-4F32-A03A-B33AEBC8190A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Over-promise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496BEA0-DD15-41F5-9585-6B818EA952AC}" type="parTrans" cxnId="{6440D4C9-139C-4172-8189-795E25F7D73B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D65ADBB-11D6-4D63-B0CE-8130089C3861}" type="sibTrans" cxnId="{6440D4C9-139C-4172-8189-795E25F7D73B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5AF18BF-1FEE-41E6-BA0F-C310AADDBAA9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Over-complicate the technical solution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7EDB2C5-3759-433B-B116-70BC45A3CB2D}" type="parTrans" cxnId="{B98C6C97-AC62-482C-8218-5DC25597AFB4}">
      <dgm:prSet/>
      <dgm:spPr/>
      <dgm:t>
        <a:bodyPr/>
        <a:lstStyle/>
        <a:p>
          <a:endParaRPr lang="hr-HR"/>
        </a:p>
      </dgm:t>
    </dgm:pt>
    <dgm:pt modelId="{A9D02858-5FC7-43F6-A7C6-8B6D5437CC94}" type="sibTrans" cxnId="{B98C6C97-AC62-482C-8218-5DC25597AFB4}">
      <dgm:prSet/>
      <dgm:spPr/>
      <dgm:t>
        <a:bodyPr/>
        <a:lstStyle/>
        <a:p>
          <a:endParaRPr lang="hr-HR"/>
        </a:p>
      </dgm:t>
    </dgm:pt>
    <dgm:pt modelId="{6DE23C8A-59E3-467B-A7F2-289FE664E8FD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Over complicate the business problem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E99FDD0-A307-4E29-89F9-3D12045882B2}" type="parTrans" cxnId="{84010BF3-F2EC-4472-8A5C-DA04BF170A71}">
      <dgm:prSet/>
      <dgm:spPr/>
      <dgm:t>
        <a:bodyPr/>
        <a:lstStyle/>
        <a:p>
          <a:endParaRPr lang="hr-HR"/>
        </a:p>
      </dgm:t>
    </dgm:pt>
    <dgm:pt modelId="{D51EE8CD-675C-4905-9082-569C7F1FBCDC}" type="sibTrans" cxnId="{84010BF3-F2EC-4472-8A5C-DA04BF170A71}">
      <dgm:prSet/>
      <dgm:spPr/>
      <dgm:t>
        <a:bodyPr/>
        <a:lstStyle/>
        <a:p>
          <a:endParaRPr lang="hr-HR"/>
        </a:p>
      </dgm:t>
    </dgm:pt>
    <dgm:pt modelId="{7B0F6BFF-52DE-4622-800A-3A934A366F4D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Over-simplify the technical solution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0997353-6D50-4BC9-AB68-E4198DCC0B61}" type="parTrans" cxnId="{B1BA9F1C-F9AF-438F-A218-D06D0B74977A}">
      <dgm:prSet/>
      <dgm:spPr/>
      <dgm:t>
        <a:bodyPr/>
        <a:lstStyle/>
        <a:p>
          <a:endParaRPr lang="hr-HR"/>
        </a:p>
      </dgm:t>
    </dgm:pt>
    <dgm:pt modelId="{E6D8C20C-F7CB-45B8-90CA-4D0477F1C75D}" type="sibTrans" cxnId="{B1BA9F1C-F9AF-438F-A218-D06D0B74977A}">
      <dgm:prSet/>
      <dgm:spPr/>
      <dgm:t>
        <a:bodyPr/>
        <a:lstStyle/>
        <a:p>
          <a:endParaRPr lang="hr-HR"/>
        </a:p>
      </dgm:t>
    </dgm:pt>
    <dgm:pt modelId="{27BC230C-B0D1-4EBC-8D4B-A26E17D6ADDC}" type="pres">
      <dgm:prSet presAssocID="{1998576D-5C1A-4E58-806F-905A440AE9D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D165F78-63CB-4960-8B87-1CD28102B4F5}" type="pres">
      <dgm:prSet presAssocID="{A2B5D013-858B-4A02-9E0D-B7685A0EDF9A}" presName="composite" presStyleCnt="0"/>
      <dgm:spPr/>
    </dgm:pt>
    <dgm:pt modelId="{C5E2A9A3-6AA6-45A1-A8F7-AD00981731CF}" type="pres">
      <dgm:prSet presAssocID="{A2B5D013-858B-4A02-9E0D-B7685A0EDF9A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3F7AEFA9-F888-4356-8301-A24E5A5643C0}" type="pres">
      <dgm:prSet presAssocID="{A2B5D013-858B-4A02-9E0D-B7685A0EDF9A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2F17371-8EBB-4EB9-9737-73DD35BF34B6}" type="pres">
      <dgm:prSet presAssocID="{5AB0C904-0AFC-4A28-BDCC-E2683CAF9467}" presName="space" presStyleCnt="0"/>
      <dgm:spPr/>
    </dgm:pt>
    <dgm:pt modelId="{744A6667-8C4D-4D07-9B46-4C666D6A72BF}" type="pres">
      <dgm:prSet presAssocID="{6D964038-48D1-4239-885C-293A6B17AFFD}" presName="composite" presStyleCnt="0"/>
      <dgm:spPr/>
    </dgm:pt>
    <dgm:pt modelId="{6807E014-F50C-4610-AB85-A0D732611822}" type="pres">
      <dgm:prSet presAssocID="{6D964038-48D1-4239-885C-293A6B17AFFD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B3C32E6-A8D3-407E-A146-A1954A2659EF}" type="pres">
      <dgm:prSet presAssocID="{6D964038-48D1-4239-885C-293A6B17AFFD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2C451A56-4703-4B7F-AC8E-9CBE13EAC144}" type="presOf" srcId="{8AC3E9A7-BD50-40B9-AD23-2D6B73E352AF}" destId="{6B3C32E6-A8D3-407E-A146-A1954A2659EF}" srcOrd="0" destOrd="4" presId="urn:microsoft.com/office/officeart/2005/8/layout/hList1"/>
    <dgm:cxn modelId="{4EF8C03C-4948-43F6-B2BC-A7B8D9D5875F}" type="presOf" srcId="{6DE23C8A-59E3-467B-A7F2-289FE664E8FD}" destId="{6B3C32E6-A8D3-407E-A146-A1954A2659EF}" srcOrd="0" destOrd="6" presId="urn:microsoft.com/office/officeart/2005/8/layout/hList1"/>
    <dgm:cxn modelId="{D8FC9D5A-580C-4102-8FF1-4FBB2341D5D5}" type="presOf" srcId="{7B0F6BFF-52DE-4622-800A-3A934A366F4D}" destId="{6B3C32E6-A8D3-407E-A146-A1954A2659EF}" srcOrd="0" destOrd="7" presId="urn:microsoft.com/office/officeart/2005/8/layout/hList1"/>
    <dgm:cxn modelId="{B98C6C97-AC62-482C-8218-5DC25597AFB4}" srcId="{A2B5D013-858B-4A02-9E0D-B7685A0EDF9A}" destId="{05AF18BF-1FEE-41E6-BA0F-C310AADDBAA9}" srcOrd="6" destOrd="0" parTransId="{67EDB2C5-3759-433B-B116-70BC45A3CB2D}" sibTransId="{A9D02858-5FC7-43F6-A7C6-8B6D5437CC94}"/>
    <dgm:cxn modelId="{1E723F2D-B544-4B82-A378-F53D597B930A}" srcId="{6D964038-48D1-4239-885C-293A6B17AFFD}" destId="{6A5B0778-907B-4652-8EBE-B1E824DD6209}" srcOrd="3" destOrd="0" parTransId="{459B55B3-A6E3-4564-99D1-FB28990CA5BF}" sibTransId="{C050FE36-C14C-47EE-8C31-4CF278ABEB78}"/>
    <dgm:cxn modelId="{F4F14691-AE96-4C2C-BA2D-4AF992E5C241}" type="presOf" srcId="{1998576D-5C1A-4E58-806F-905A440AE9D0}" destId="{27BC230C-B0D1-4EBC-8D4B-A26E17D6ADDC}" srcOrd="0" destOrd="0" presId="urn:microsoft.com/office/officeart/2005/8/layout/hList1"/>
    <dgm:cxn modelId="{6440D4C9-139C-4172-8189-795E25F7D73B}" srcId="{6D964038-48D1-4239-885C-293A6B17AFFD}" destId="{9E8B55DF-D698-4F32-A03A-B33AEBC8190A}" srcOrd="5" destOrd="0" parTransId="{C496BEA0-DD15-41F5-9585-6B818EA952AC}" sibTransId="{8D65ADBB-11D6-4D63-B0CE-8130089C3861}"/>
    <dgm:cxn modelId="{A4A51692-6ED2-4260-AD49-0FD5358E2F40}" type="presOf" srcId="{24F25B49-B010-4D25-85DE-7EFC4A73988F}" destId="{3F7AEFA9-F888-4356-8301-A24E5A5643C0}" srcOrd="0" destOrd="1" presId="urn:microsoft.com/office/officeart/2005/8/layout/hList1"/>
    <dgm:cxn modelId="{97229A64-CCB1-42C0-83C4-F35D29CF79D2}" srcId="{1998576D-5C1A-4E58-806F-905A440AE9D0}" destId="{A2B5D013-858B-4A02-9E0D-B7685A0EDF9A}" srcOrd="0" destOrd="0" parTransId="{CBBA9B26-0B07-4B47-9C51-A9ECD9AA90A9}" sibTransId="{5AB0C904-0AFC-4A28-BDCC-E2683CAF9467}"/>
    <dgm:cxn modelId="{5A6487D6-5DDC-4767-BFB7-2DE3A70935FC}" srcId="{6D964038-48D1-4239-885C-293A6B17AFFD}" destId="{8AC3E9A7-BD50-40B9-AD23-2D6B73E352AF}" srcOrd="4" destOrd="0" parTransId="{54E6BFCE-0956-41D8-A298-DC0B4B44F096}" sibTransId="{7255F981-11D8-47D3-9FC1-B28CBB65DE8B}"/>
    <dgm:cxn modelId="{44EE19D5-54AC-481A-B74C-E674B09EC9FA}" type="presOf" srcId="{82B2DC10-2C14-44FD-B6FF-32C6E0E3FF62}" destId="{3F7AEFA9-F888-4356-8301-A24E5A5643C0}" srcOrd="0" destOrd="3" presId="urn:microsoft.com/office/officeart/2005/8/layout/hList1"/>
    <dgm:cxn modelId="{86A5E9F5-40C2-4EF4-9AFA-6D2A5259A5D5}" srcId="{6D964038-48D1-4239-885C-293A6B17AFFD}" destId="{7F039D98-B353-4889-90B6-F1FF999D1138}" srcOrd="1" destOrd="0" parTransId="{6CE8FBE9-38C5-46F9-8570-3192EDBC45F3}" sibTransId="{FBC3D156-F4C2-4FB9-831F-37C86CC8E2F6}"/>
    <dgm:cxn modelId="{56F403A0-E579-42C8-9C3A-A26CA8F20C8B}" srcId="{A2B5D013-858B-4A02-9E0D-B7685A0EDF9A}" destId="{82B2DC10-2C14-44FD-B6FF-32C6E0E3FF62}" srcOrd="3" destOrd="0" parTransId="{7C106715-7FC7-40EE-8794-2D8C4C88EC6F}" sibTransId="{152032AE-2522-4BB3-92F2-09CBBE5FEEE8}"/>
    <dgm:cxn modelId="{C8704692-7460-49E0-8B49-840AD802BF37}" srcId="{A2B5D013-858B-4A02-9E0D-B7685A0EDF9A}" destId="{07171015-9A12-4EE2-B6FD-BBED8EE37905}" srcOrd="5" destOrd="0" parTransId="{13197B00-8AA0-48A9-B06C-5741B6F70F4A}" sibTransId="{74D71D3F-0998-425C-BD3D-2D39FA463F70}"/>
    <dgm:cxn modelId="{2B841F16-C5F2-4110-9856-7E8646780287}" type="presOf" srcId="{0CEBB8A7-4A3B-4E5C-A267-FB16E14CD67C}" destId="{6B3C32E6-A8D3-407E-A146-A1954A2659EF}" srcOrd="0" destOrd="0" presId="urn:microsoft.com/office/officeart/2005/8/layout/hList1"/>
    <dgm:cxn modelId="{C63DE1D6-C005-4B09-80DB-6E2225B44278}" type="presOf" srcId="{05AF18BF-1FEE-41E6-BA0F-C310AADDBAA9}" destId="{3F7AEFA9-F888-4356-8301-A24E5A5643C0}" srcOrd="0" destOrd="6" presId="urn:microsoft.com/office/officeart/2005/8/layout/hList1"/>
    <dgm:cxn modelId="{4A222370-ABE9-4C08-ACF0-16EBD6482280}" srcId="{1998576D-5C1A-4E58-806F-905A440AE9D0}" destId="{6D964038-48D1-4239-885C-293A6B17AFFD}" srcOrd="1" destOrd="0" parTransId="{CB178453-252F-4926-8216-74F052F40ACD}" sibTransId="{DBE13E90-5195-4CA5-BB38-5DB321B74166}"/>
    <dgm:cxn modelId="{1CD337ED-7A5E-44B0-B442-35B6902A203E}" srcId="{A2B5D013-858B-4A02-9E0D-B7685A0EDF9A}" destId="{09791D36-3091-4A90-9FAF-5D8AE516C416}" srcOrd="2" destOrd="0" parTransId="{63EC37C0-4D10-41B9-8EE1-172CADD84672}" sibTransId="{545802D2-AEE8-4D43-BAEB-5D24E8631A67}"/>
    <dgm:cxn modelId="{8AD65FC5-D1FE-406B-9EED-15138A9C3C36}" type="presOf" srcId="{A2B5D013-858B-4A02-9E0D-B7685A0EDF9A}" destId="{C5E2A9A3-6AA6-45A1-A8F7-AD00981731CF}" srcOrd="0" destOrd="0" presId="urn:microsoft.com/office/officeart/2005/8/layout/hList1"/>
    <dgm:cxn modelId="{9D9FCAE1-CC16-4104-B695-5E3C15417537}" srcId="{6D964038-48D1-4239-885C-293A6B17AFFD}" destId="{1F03D87E-2922-4971-B634-4C135679A98C}" srcOrd="2" destOrd="0" parTransId="{87846AC2-A1BC-4410-BABA-3AF2795BDD42}" sibTransId="{FB46E341-3A9C-4A0F-87F9-889554253645}"/>
    <dgm:cxn modelId="{406F651E-C354-49C3-8046-0BFAB2C3B1D1}" srcId="{6D964038-48D1-4239-885C-293A6B17AFFD}" destId="{0CEBB8A7-4A3B-4E5C-A267-FB16E14CD67C}" srcOrd="0" destOrd="0" parTransId="{53B6EE10-D4BA-4220-9CBF-63EAD3107747}" sibTransId="{9265CBDA-BEA1-41AB-B5A9-585C280BDD1F}"/>
    <dgm:cxn modelId="{6BC72E54-A8E2-4D0B-ADAA-2BE59C237A44}" type="presOf" srcId="{6A5B0778-907B-4652-8EBE-B1E824DD6209}" destId="{6B3C32E6-A8D3-407E-A146-A1954A2659EF}" srcOrd="0" destOrd="3" presId="urn:microsoft.com/office/officeart/2005/8/layout/hList1"/>
    <dgm:cxn modelId="{FD897A17-963C-4E08-B0C5-C21D4811F2E5}" srcId="{A2B5D013-858B-4A02-9E0D-B7685A0EDF9A}" destId="{F69A347B-7654-4597-9E34-8A2DD696CE54}" srcOrd="4" destOrd="0" parTransId="{E3A13E59-69E7-4F41-B881-119B2A4E62B0}" sibTransId="{8A3BC4AF-F03E-46B0-9823-54F6D978B3E1}"/>
    <dgm:cxn modelId="{F7F6B503-3C24-4A20-898C-3EC2025B0166}" type="presOf" srcId="{09791D36-3091-4A90-9FAF-5D8AE516C416}" destId="{3F7AEFA9-F888-4356-8301-A24E5A5643C0}" srcOrd="0" destOrd="2" presId="urn:microsoft.com/office/officeart/2005/8/layout/hList1"/>
    <dgm:cxn modelId="{99A3659B-FC60-42DB-9C67-FE90C3CA017F}" type="presOf" srcId="{6D964038-48D1-4239-885C-293A6B17AFFD}" destId="{6807E014-F50C-4610-AB85-A0D732611822}" srcOrd="0" destOrd="0" presId="urn:microsoft.com/office/officeart/2005/8/layout/hList1"/>
    <dgm:cxn modelId="{B1BA9F1C-F9AF-438F-A218-D06D0B74977A}" srcId="{6D964038-48D1-4239-885C-293A6B17AFFD}" destId="{7B0F6BFF-52DE-4622-800A-3A934A366F4D}" srcOrd="7" destOrd="0" parTransId="{E0997353-6D50-4BC9-AB68-E4198DCC0B61}" sibTransId="{E6D8C20C-F7CB-45B8-90CA-4D0477F1C75D}"/>
    <dgm:cxn modelId="{84010BF3-F2EC-4472-8A5C-DA04BF170A71}" srcId="{6D964038-48D1-4239-885C-293A6B17AFFD}" destId="{6DE23C8A-59E3-467B-A7F2-289FE664E8FD}" srcOrd="6" destOrd="0" parTransId="{FE99FDD0-A307-4E29-89F9-3D12045882B2}" sibTransId="{D51EE8CD-675C-4905-9082-569C7F1FBCDC}"/>
    <dgm:cxn modelId="{24B39BAE-1AB3-4589-826C-8C3135578807}" type="presOf" srcId="{1F03D87E-2922-4971-B634-4C135679A98C}" destId="{6B3C32E6-A8D3-407E-A146-A1954A2659EF}" srcOrd="0" destOrd="2" presId="urn:microsoft.com/office/officeart/2005/8/layout/hList1"/>
    <dgm:cxn modelId="{9CC4EC19-5521-40B5-9E6A-10743ADBAF9D}" srcId="{A2B5D013-858B-4A02-9E0D-B7685A0EDF9A}" destId="{10F09D45-80C8-4253-96F8-0125DB23FECA}" srcOrd="0" destOrd="0" parTransId="{60F705AB-36D5-45A4-84BC-09FBB3535B75}" sibTransId="{99F5F2CA-846F-4719-8CE3-E615B30C4543}"/>
    <dgm:cxn modelId="{BCB0C748-86B5-4850-A38E-0E6D7C9BC04C}" type="presOf" srcId="{07171015-9A12-4EE2-B6FD-BBED8EE37905}" destId="{3F7AEFA9-F888-4356-8301-A24E5A5643C0}" srcOrd="0" destOrd="5" presId="urn:microsoft.com/office/officeart/2005/8/layout/hList1"/>
    <dgm:cxn modelId="{10F3B546-1DB1-4359-834A-2F55CC300A95}" type="presOf" srcId="{F69A347B-7654-4597-9E34-8A2DD696CE54}" destId="{3F7AEFA9-F888-4356-8301-A24E5A5643C0}" srcOrd="0" destOrd="4" presId="urn:microsoft.com/office/officeart/2005/8/layout/hList1"/>
    <dgm:cxn modelId="{5FAB3E41-812F-49F8-81B0-D825DEB51923}" type="presOf" srcId="{9E8B55DF-D698-4F32-A03A-B33AEBC8190A}" destId="{6B3C32E6-A8D3-407E-A146-A1954A2659EF}" srcOrd="0" destOrd="5" presId="urn:microsoft.com/office/officeart/2005/8/layout/hList1"/>
    <dgm:cxn modelId="{803FD0EF-8753-44A2-A1B9-DE9829488E8E}" type="presOf" srcId="{10F09D45-80C8-4253-96F8-0125DB23FECA}" destId="{3F7AEFA9-F888-4356-8301-A24E5A5643C0}" srcOrd="0" destOrd="0" presId="urn:microsoft.com/office/officeart/2005/8/layout/hList1"/>
    <dgm:cxn modelId="{36714824-FF85-46FA-99E5-986FF81EA18E}" srcId="{A2B5D013-858B-4A02-9E0D-B7685A0EDF9A}" destId="{24F25B49-B010-4D25-85DE-7EFC4A73988F}" srcOrd="1" destOrd="0" parTransId="{B71F8851-159A-44A7-AD84-CAAC06664997}" sibTransId="{4460C696-4E5D-4CC2-B901-696A268251F8}"/>
    <dgm:cxn modelId="{6D8955EB-65EC-49AB-92C0-969AF5EAD8E6}" type="presOf" srcId="{7F039D98-B353-4889-90B6-F1FF999D1138}" destId="{6B3C32E6-A8D3-407E-A146-A1954A2659EF}" srcOrd="0" destOrd="1" presId="urn:microsoft.com/office/officeart/2005/8/layout/hList1"/>
    <dgm:cxn modelId="{1AFE25A7-27E6-4689-9B8B-644574670CE8}" type="presParOf" srcId="{27BC230C-B0D1-4EBC-8D4B-A26E17D6ADDC}" destId="{BD165F78-63CB-4960-8B87-1CD28102B4F5}" srcOrd="0" destOrd="0" presId="urn:microsoft.com/office/officeart/2005/8/layout/hList1"/>
    <dgm:cxn modelId="{345D2886-CFFD-457D-88EA-F4140E500272}" type="presParOf" srcId="{BD165F78-63CB-4960-8B87-1CD28102B4F5}" destId="{C5E2A9A3-6AA6-45A1-A8F7-AD00981731CF}" srcOrd="0" destOrd="0" presId="urn:microsoft.com/office/officeart/2005/8/layout/hList1"/>
    <dgm:cxn modelId="{9E31E7B2-A8F0-4B58-8868-BD739D3D55D0}" type="presParOf" srcId="{BD165F78-63CB-4960-8B87-1CD28102B4F5}" destId="{3F7AEFA9-F888-4356-8301-A24E5A5643C0}" srcOrd="1" destOrd="0" presId="urn:microsoft.com/office/officeart/2005/8/layout/hList1"/>
    <dgm:cxn modelId="{2303E405-10A5-4762-B75E-A08261E8158A}" type="presParOf" srcId="{27BC230C-B0D1-4EBC-8D4B-A26E17D6ADDC}" destId="{A2F17371-8EBB-4EB9-9737-73DD35BF34B6}" srcOrd="1" destOrd="0" presId="urn:microsoft.com/office/officeart/2005/8/layout/hList1"/>
    <dgm:cxn modelId="{16BFF3F1-7FF4-47B7-942A-8D671A1C9814}" type="presParOf" srcId="{27BC230C-B0D1-4EBC-8D4B-A26E17D6ADDC}" destId="{744A6667-8C4D-4D07-9B46-4C666D6A72BF}" srcOrd="2" destOrd="0" presId="urn:microsoft.com/office/officeart/2005/8/layout/hList1"/>
    <dgm:cxn modelId="{22638CC2-3276-4784-9AAD-52A37768BBEC}" type="presParOf" srcId="{744A6667-8C4D-4D07-9B46-4C666D6A72BF}" destId="{6807E014-F50C-4610-AB85-A0D732611822}" srcOrd="0" destOrd="0" presId="urn:microsoft.com/office/officeart/2005/8/layout/hList1"/>
    <dgm:cxn modelId="{11A474DD-15F3-4F13-BD31-111FF5785B38}" type="presParOf" srcId="{744A6667-8C4D-4D07-9B46-4C666D6A72BF}" destId="{6B3C32E6-A8D3-407E-A146-A1954A2659E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A8C6F5-71BD-42CE-8C66-2933F2E27087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25FD1693-FCBD-4F2F-A183-791E6771AC63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User centric design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6E06F09-B763-4C0F-A4E1-ADB8539B3E63}" type="parTrans" cxnId="{03611837-4011-4F6E-AEED-6507E8D1DCE8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837C8C2-425F-4950-AB12-D7AFE0C14612}" type="sibTrans" cxnId="{03611837-4011-4F6E-AEED-6507E8D1DCE8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D0B62D2-523C-4F0A-8B3B-E2A2F84D9368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Front-end-first</a:t>
          </a:r>
          <a:endParaRPr lang="hr-HR" sz="2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C6DAF57-3A7F-4A8A-8D75-A280A1EF1758}" type="parTrans" cxnId="{C9C0D3D8-5849-41A8-8228-98BFBA7DDBAB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CE350B6-FE5A-4599-BFEF-0108E487DDD3}" type="sibTrans" cxnId="{C9C0D3D8-5849-41A8-8228-98BFBA7DDBAB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70ED11B-AB62-4260-A421-E162A74E6430}">
      <dgm:prSet custT="1"/>
      <dgm:spPr>
        <a:solidFill>
          <a:srgbClr val="0070C0"/>
        </a:solidFill>
      </dgm:spPr>
      <dgm:t>
        <a:bodyPr/>
        <a:lstStyle/>
        <a:p>
          <a:pPr rtl="0"/>
          <a:r>
            <a:rPr lang="en-US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Iterative</a:t>
          </a:r>
          <a:endParaRPr lang="hr-HR" sz="2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2B1EA4F-53C3-4A14-B833-BA04CF3863D8}" type="parTrans" cxnId="{5F91AF96-B8C0-4F2C-8668-AE5C0D1C0C22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76AF3CB-86BC-4ED8-8B43-AB513364CCA7}" type="sibTrans" cxnId="{5F91AF96-B8C0-4F2C-8668-AE5C0D1C0C22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C8A96D7-994F-4917-907F-3D8E64E0880A}">
      <dgm:prSet custT="1"/>
      <dgm:spPr/>
      <dgm:t>
        <a:bodyPr/>
        <a:lstStyle/>
        <a:p>
          <a:pPr rtl="0"/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Code readability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4E1289F-2304-45E4-A342-6759541C7610}" type="parTrans" cxnId="{52D3ABB3-E99A-44E2-A14B-F048ADE1ADF9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C3884C8-E135-4D0F-AC60-8C2CC1D81AD0}" type="sibTrans" cxnId="{52D3ABB3-E99A-44E2-A14B-F048ADE1ADF9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4E82C79-BF21-41C6-A9FB-29B210B5B280}" type="pres">
      <dgm:prSet presAssocID="{BEA8C6F5-71BD-42CE-8C66-2933F2E2708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8D0EE18A-79C3-4CC7-9B1F-712AFEF3C997}" type="pres">
      <dgm:prSet presAssocID="{25FD1693-FCBD-4F2F-A183-791E6771AC63}" presName="node" presStyleLbl="node1" presStyleIdx="0" presStyleCnt="4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36E5FACD-5EA8-498A-B66E-9138CB860865}" type="pres">
      <dgm:prSet presAssocID="{9837C8C2-425F-4950-AB12-D7AFE0C14612}" presName="sibTrans" presStyleCnt="0"/>
      <dgm:spPr/>
    </dgm:pt>
    <dgm:pt modelId="{79591CB3-C0CC-428F-B9A3-34D395E3F789}" type="pres">
      <dgm:prSet presAssocID="{BD0B62D2-523C-4F0A-8B3B-E2A2F84D9368}" presName="node" presStyleLbl="node1" presStyleIdx="1" presStyleCnt="4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FF05EF5-0A62-4238-AC11-792E20FF6BA5}" type="pres">
      <dgm:prSet presAssocID="{7CE350B6-FE5A-4599-BFEF-0108E487DDD3}" presName="sibTrans" presStyleCnt="0"/>
      <dgm:spPr/>
    </dgm:pt>
    <dgm:pt modelId="{90364ABD-DCB8-4546-B5D7-0B27270F6FB3}" type="pres">
      <dgm:prSet presAssocID="{570ED11B-AB62-4260-A421-E162A74E6430}" presName="node" presStyleLbl="node1" presStyleIdx="2" presStyleCnt="4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E285797-4DAA-498A-868C-FD6742BCD179}" type="pres">
      <dgm:prSet presAssocID="{D76AF3CB-86BC-4ED8-8B43-AB513364CCA7}" presName="sibTrans" presStyleCnt="0"/>
      <dgm:spPr/>
    </dgm:pt>
    <dgm:pt modelId="{D933717D-53A1-4317-BABD-DA4C2A7BB9B2}" type="pres">
      <dgm:prSet presAssocID="{4C8A96D7-994F-4917-907F-3D8E64E0880A}" presName="node" presStyleLbl="node1" presStyleIdx="3" presStyleCnt="4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52D3ABB3-E99A-44E2-A14B-F048ADE1ADF9}" srcId="{BEA8C6F5-71BD-42CE-8C66-2933F2E27087}" destId="{4C8A96D7-994F-4917-907F-3D8E64E0880A}" srcOrd="3" destOrd="0" parTransId="{94E1289F-2304-45E4-A342-6759541C7610}" sibTransId="{6C3884C8-E135-4D0F-AC60-8C2CC1D81AD0}"/>
    <dgm:cxn modelId="{353A77CF-4237-480D-994D-D8700B0C048E}" type="presOf" srcId="{570ED11B-AB62-4260-A421-E162A74E6430}" destId="{90364ABD-DCB8-4546-B5D7-0B27270F6FB3}" srcOrd="0" destOrd="0" presId="urn:microsoft.com/office/officeart/2005/8/layout/default"/>
    <dgm:cxn modelId="{C9C0D3D8-5849-41A8-8228-98BFBA7DDBAB}" srcId="{BEA8C6F5-71BD-42CE-8C66-2933F2E27087}" destId="{BD0B62D2-523C-4F0A-8B3B-E2A2F84D9368}" srcOrd="1" destOrd="0" parTransId="{AC6DAF57-3A7F-4A8A-8D75-A280A1EF1758}" sibTransId="{7CE350B6-FE5A-4599-BFEF-0108E487DDD3}"/>
    <dgm:cxn modelId="{F0E2BB97-11EA-43A0-A8B7-E1A318D08106}" type="presOf" srcId="{BEA8C6F5-71BD-42CE-8C66-2933F2E27087}" destId="{94E82C79-BF21-41C6-A9FB-29B210B5B280}" srcOrd="0" destOrd="0" presId="urn:microsoft.com/office/officeart/2005/8/layout/default"/>
    <dgm:cxn modelId="{03611837-4011-4F6E-AEED-6507E8D1DCE8}" srcId="{BEA8C6F5-71BD-42CE-8C66-2933F2E27087}" destId="{25FD1693-FCBD-4F2F-A183-791E6771AC63}" srcOrd="0" destOrd="0" parTransId="{76E06F09-B763-4C0F-A4E1-ADB8539B3E63}" sibTransId="{9837C8C2-425F-4950-AB12-D7AFE0C14612}"/>
    <dgm:cxn modelId="{3653C66F-D2E2-423D-84E6-DCDA44F15E2C}" type="presOf" srcId="{25FD1693-FCBD-4F2F-A183-791E6771AC63}" destId="{8D0EE18A-79C3-4CC7-9B1F-712AFEF3C997}" srcOrd="0" destOrd="0" presId="urn:microsoft.com/office/officeart/2005/8/layout/default"/>
    <dgm:cxn modelId="{5F91AF96-B8C0-4F2C-8668-AE5C0D1C0C22}" srcId="{BEA8C6F5-71BD-42CE-8C66-2933F2E27087}" destId="{570ED11B-AB62-4260-A421-E162A74E6430}" srcOrd="2" destOrd="0" parTransId="{B2B1EA4F-53C3-4A14-B833-BA04CF3863D8}" sibTransId="{D76AF3CB-86BC-4ED8-8B43-AB513364CCA7}"/>
    <dgm:cxn modelId="{CF91DF07-127D-444F-9F01-FF6D8F55893E}" type="presOf" srcId="{BD0B62D2-523C-4F0A-8B3B-E2A2F84D9368}" destId="{79591CB3-C0CC-428F-B9A3-34D395E3F789}" srcOrd="0" destOrd="0" presId="urn:microsoft.com/office/officeart/2005/8/layout/default"/>
    <dgm:cxn modelId="{95DF4D40-1D27-4C7B-BA6C-1C0AB41288CF}" type="presOf" srcId="{4C8A96D7-994F-4917-907F-3D8E64E0880A}" destId="{D933717D-53A1-4317-BABD-DA4C2A7BB9B2}" srcOrd="0" destOrd="0" presId="urn:microsoft.com/office/officeart/2005/8/layout/default"/>
    <dgm:cxn modelId="{EE311EF6-7879-4C48-9AB1-030B4E550152}" type="presParOf" srcId="{94E82C79-BF21-41C6-A9FB-29B210B5B280}" destId="{8D0EE18A-79C3-4CC7-9B1F-712AFEF3C997}" srcOrd="0" destOrd="0" presId="urn:microsoft.com/office/officeart/2005/8/layout/default"/>
    <dgm:cxn modelId="{7406EF12-669A-4562-8B21-E4FCD5B3798C}" type="presParOf" srcId="{94E82C79-BF21-41C6-A9FB-29B210B5B280}" destId="{36E5FACD-5EA8-498A-B66E-9138CB860865}" srcOrd="1" destOrd="0" presId="urn:microsoft.com/office/officeart/2005/8/layout/default"/>
    <dgm:cxn modelId="{2003FD05-2E64-446A-8A4C-94848090C80B}" type="presParOf" srcId="{94E82C79-BF21-41C6-A9FB-29B210B5B280}" destId="{79591CB3-C0CC-428F-B9A3-34D395E3F789}" srcOrd="2" destOrd="0" presId="urn:microsoft.com/office/officeart/2005/8/layout/default"/>
    <dgm:cxn modelId="{03F2C70B-8C17-44B9-8B3B-8885890AC69D}" type="presParOf" srcId="{94E82C79-BF21-41C6-A9FB-29B210B5B280}" destId="{4FF05EF5-0A62-4238-AC11-792E20FF6BA5}" srcOrd="3" destOrd="0" presId="urn:microsoft.com/office/officeart/2005/8/layout/default"/>
    <dgm:cxn modelId="{725F7F77-6505-4924-BDB1-56BCF9DF74D6}" type="presParOf" srcId="{94E82C79-BF21-41C6-A9FB-29B210B5B280}" destId="{90364ABD-DCB8-4546-B5D7-0B27270F6FB3}" srcOrd="4" destOrd="0" presId="urn:microsoft.com/office/officeart/2005/8/layout/default"/>
    <dgm:cxn modelId="{0760D6F9-7572-41FE-B1FC-BB71B89A8451}" type="presParOf" srcId="{94E82C79-BF21-41C6-A9FB-29B210B5B280}" destId="{7E285797-4DAA-498A-868C-FD6742BCD179}" srcOrd="5" destOrd="0" presId="urn:microsoft.com/office/officeart/2005/8/layout/default"/>
    <dgm:cxn modelId="{88A65401-8051-4301-972C-9EBF8DD9E277}" type="presParOf" srcId="{94E82C79-BF21-41C6-A9FB-29B210B5B280}" destId="{D933717D-53A1-4317-BABD-DA4C2A7BB9B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1672D35-49F4-4315-B497-3CFFE212EF08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hr-HR"/>
        </a:p>
      </dgm:t>
    </dgm:pt>
    <dgm:pt modelId="{09AEDE59-1DEA-435B-9F87-9488862437F6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User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1FCE854-E6E8-44CC-A430-C9C45E610F59}" type="parTrans" cxnId="{A9EDE611-B031-4523-A214-F23B613FC91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907C051-CA05-4DA0-807D-7E273260036E}" type="sibTrans" cxnId="{A9EDE611-B031-4523-A214-F23B613FC91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1125FAF-1346-46A2-BE72-E21F1DF5B4A2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Consultant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1E1D1CF-7A6F-4CED-8663-0818D0012407}" type="parTrans" cxnId="{60CB77FC-55C5-4207-A2BF-2BB75FF038D2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892EA93-772B-44AF-A8B1-E85CCC3D63BF}" type="sibTrans" cxnId="{60CB77FC-55C5-4207-A2BF-2BB75FF038D2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9CED7FC-F2BA-459D-AF77-7CAAB3175B27}">
      <dgm:prSet/>
      <dgm:spPr/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Developer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510FDFF-7AC6-42AB-B616-DE8BBB993DA1}" type="parTrans" cxnId="{F8AC2F86-6FFE-4930-96B7-C72A73C20C4B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A039AD-20F1-4758-B877-E67C460C8017}" type="sibTrans" cxnId="{F8AC2F86-6FFE-4930-96B7-C72A73C20C4B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3849189-92D0-4078-B17A-F55DEBC088D5}" type="pres">
      <dgm:prSet presAssocID="{D1672D35-49F4-4315-B497-3CFFE212EF0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CE0C43CD-AFED-4E28-A612-5F6BEA14C5D1}" type="pres">
      <dgm:prSet presAssocID="{09AEDE59-1DEA-435B-9F87-9488862437F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552A978-7FD2-4F04-83DC-A38C171856C8}" type="pres">
      <dgm:prSet presAssocID="{9907C051-CA05-4DA0-807D-7E273260036E}" presName="sibTrans" presStyleLbl="sibTrans2D1" presStyleIdx="0" presStyleCnt="2"/>
      <dgm:spPr/>
      <dgm:t>
        <a:bodyPr/>
        <a:lstStyle/>
        <a:p>
          <a:endParaRPr lang="hr-HR"/>
        </a:p>
      </dgm:t>
    </dgm:pt>
    <dgm:pt modelId="{114CAA5A-8A4C-4FD2-873C-B52EB51FC860}" type="pres">
      <dgm:prSet presAssocID="{9907C051-CA05-4DA0-807D-7E273260036E}" presName="connectorText" presStyleLbl="sibTrans2D1" presStyleIdx="0" presStyleCnt="2"/>
      <dgm:spPr/>
      <dgm:t>
        <a:bodyPr/>
        <a:lstStyle/>
        <a:p>
          <a:endParaRPr lang="hr-HR"/>
        </a:p>
      </dgm:t>
    </dgm:pt>
    <dgm:pt modelId="{14529796-A3DC-4566-88F3-82D47950C648}" type="pres">
      <dgm:prSet presAssocID="{81125FAF-1346-46A2-BE72-E21F1DF5B4A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72F5DD1-BD0A-4E3B-A996-294D8FE5CE84}" type="pres">
      <dgm:prSet presAssocID="{6892EA93-772B-44AF-A8B1-E85CCC3D63BF}" presName="sibTrans" presStyleLbl="sibTrans2D1" presStyleIdx="1" presStyleCnt="2"/>
      <dgm:spPr/>
      <dgm:t>
        <a:bodyPr/>
        <a:lstStyle/>
        <a:p>
          <a:endParaRPr lang="hr-HR"/>
        </a:p>
      </dgm:t>
    </dgm:pt>
    <dgm:pt modelId="{2DB964AD-2404-4600-A45A-945B5EC1D92D}" type="pres">
      <dgm:prSet presAssocID="{6892EA93-772B-44AF-A8B1-E85CCC3D63BF}" presName="connectorText" presStyleLbl="sibTrans2D1" presStyleIdx="1" presStyleCnt="2"/>
      <dgm:spPr/>
      <dgm:t>
        <a:bodyPr/>
        <a:lstStyle/>
        <a:p>
          <a:endParaRPr lang="hr-HR"/>
        </a:p>
      </dgm:t>
    </dgm:pt>
    <dgm:pt modelId="{FE75F26C-C323-43AD-B771-D102DE75B969}" type="pres">
      <dgm:prSet presAssocID="{A9CED7FC-F2BA-459D-AF77-7CAAB3175B2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6B541C3E-534A-461B-B668-1D05E76013D0}" type="presOf" srcId="{09AEDE59-1DEA-435B-9F87-9488862437F6}" destId="{CE0C43CD-AFED-4E28-A612-5F6BEA14C5D1}" srcOrd="0" destOrd="0" presId="urn:microsoft.com/office/officeart/2005/8/layout/process1"/>
    <dgm:cxn modelId="{F8AA9667-0133-44E6-8279-449084A09262}" type="presOf" srcId="{9907C051-CA05-4DA0-807D-7E273260036E}" destId="{0552A978-7FD2-4F04-83DC-A38C171856C8}" srcOrd="0" destOrd="0" presId="urn:microsoft.com/office/officeart/2005/8/layout/process1"/>
    <dgm:cxn modelId="{A9EDE611-B031-4523-A214-F23B613FC915}" srcId="{D1672D35-49F4-4315-B497-3CFFE212EF08}" destId="{09AEDE59-1DEA-435B-9F87-9488862437F6}" srcOrd="0" destOrd="0" parTransId="{61FCE854-E6E8-44CC-A430-C9C45E610F59}" sibTransId="{9907C051-CA05-4DA0-807D-7E273260036E}"/>
    <dgm:cxn modelId="{60CB77FC-55C5-4207-A2BF-2BB75FF038D2}" srcId="{D1672D35-49F4-4315-B497-3CFFE212EF08}" destId="{81125FAF-1346-46A2-BE72-E21F1DF5B4A2}" srcOrd="1" destOrd="0" parTransId="{51E1D1CF-7A6F-4CED-8663-0818D0012407}" sibTransId="{6892EA93-772B-44AF-A8B1-E85CCC3D63BF}"/>
    <dgm:cxn modelId="{2C3C3F7E-9F77-4D01-BCE8-46A0F3BE8C6C}" type="presOf" srcId="{81125FAF-1346-46A2-BE72-E21F1DF5B4A2}" destId="{14529796-A3DC-4566-88F3-82D47950C648}" srcOrd="0" destOrd="0" presId="urn:microsoft.com/office/officeart/2005/8/layout/process1"/>
    <dgm:cxn modelId="{6472976D-2A69-468B-BEE2-AC493F772B21}" type="presOf" srcId="{9907C051-CA05-4DA0-807D-7E273260036E}" destId="{114CAA5A-8A4C-4FD2-873C-B52EB51FC860}" srcOrd="1" destOrd="0" presId="urn:microsoft.com/office/officeart/2005/8/layout/process1"/>
    <dgm:cxn modelId="{5506D03F-240E-4647-8FA3-065E1B0C5373}" type="presOf" srcId="{A9CED7FC-F2BA-459D-AF77-7CAAB3175B27}" destId="{FE75F26C-C323-43AD-B771-D102DE75B969}" srcOrd="0" destOrd="0" presId="urn:microsoft.com/office/officeart/2005/8/layout/process1"/>
    <dgm:cxn modelId="{F8AC2F86-6FFE-4930-96B7-C72A73C20C4B}" srcId="{D1672D35-49F4-4315-B497-3CFFE212EF08}" destId="{A9CED7FC-F2BA-459D-AF77-7CAAB3175B27}" srcOrd="2" destOrd="0" parTransId="{7510FDFF-7AC6-42AB-B616-DE8BBB993DA1}" sibTransId="{BEA039AD-20F1-4758-B877-E67C460C8017}"/>
    <dgm:cxn modelId="{4C3E833C-72B4-45D0-8A9D-112A525640F8}" type="presOf" srcId="{6892EA93-772B-44AF-A8B1-E85CCC3D63BF}" destId="{072F5DD1-BD0A-4E3B-A996-294D8FE5CE84}" srcOrd="0" destOrd="0" presId="urn:microsoft.com/office/officeart/2005/8/layout/process1"/>
    <dgm:cxn modelId="{77208CC7-000E-4F7B-A7CD-FA4AB891BC9A}" type="presOf" srcId="{6892EA93-772B-44AF-A8B1-E85CCC3D63BF}" destId="{2DB964AD-2404-4600-A45A-945B5EC1D92D}" srcOrd="1" destOrd="0" presId="urn:microsoft.com/office/officeart/2005/8/layout/process1"/>
    <dgm:cxn modelId="{BBAA2720-DCCC-4C8A-96E4-78DC0804E1F3}" type="presOf" srcId="{D1672D35-49F4-4315-B497-3CFFE212EF08}" destId="{23849189-92D0-4078-B17A-F55DEBC088D5}" srcOrd="0" destOrd="0" presId="urn:microsoft.com/office/officeart/2005/8/layout/process1"/>
    <dgm:cxn modelId="{1CCD1FC5-4F60-4F24-A7D4-ECC533374C4D}" type="presParOf" srcId="{23849189-92D0-4078-B17A-F55DEBC088D5}" destId="{CE0C43CD-AFED-4E28-A612-5F6BEA14C5D1}" srcOrd="0" destOrd="0" presId="urn:microsoft.com/office/officeart/2005/8/layout/process1"/>
    <dgm:cxn modelId="{2646E74A-C8F1-45CA-BD4C-633993662943}" type="presParOf" srcId="{23849189-92D0-4078-B17A-F55DEBC088D5}" destId="{0552A978-7FD2-4F04-83DC-A38C171856C8}" srcOrd="1" destOrd="0" presId="urn:microsoft.com/office/officeart/2005/8/layout/process1"/>
    <dgm:cxn modelId="{6D67B7FC-418B-49DF-8EEC-897C12329773}" type="presParOf" srcId="{0552A978-7FD2-4F04-83DC-A38C171856C8}" destId="{114CAA5A-8A4C-4FD2-873C-B52EB51FC860}" srcOrd="0" destOrd="0" presId="urn:microsoft.com/office/officeart/2005/8/layout/process1"/>
    <dgm:cxn modelId="{075302A6-C97D-4F0F-BED3-8F64644EADAA}" type="presParOf" srcId="{23849189-92D0-4078-B17A-F55DEBC088D5}" destId="{14529796-A3DC-4566-88F3-82D47950C648}" srcOrd="2" destOrd="0" presId="urn:microsoft.com/office/officeart/2005/8/layout/process1"/>
    <dgm:cxn modelId="{97110086-7499-4F49-8AA9-37022A540F01}" type="presParOf" srcId="{23849189-92D0-4078-B17A-F55DEBC088D5}" destId="{072F5DD1-BD0A-4E3B-A996-294D8FE5CE84}" srcOrd="3" destOrd="0" presId="urn:microsoft.com/office/officeart/2005/8/layout/process1"/>
    <dgm:cxn modelId="{CB12CEF6-2273-4469-A0C3-711C0D011D70}" type="presParOf" srcId="{072F5DD1-BD0A-4E3B-A996-294D8FE5CE84}" destId="{2DB964AD-2404-4600-A45A-945B5EC1D92D}" srcOrd="0" destOrd="0" presId="urn:microsoft.com/office/officeart/2005/8/layout/process1"/>
    <dgm:cxn modelId="{E1D5128D-6DA8-48F5-93B8-486275F94F52}" type="presParOf" srcId="{23849189-92D0-4078-B17A-F55DEBC088D5}" destId="{FE75F26C-C323-43AD-B771-D102DE75B96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32C029A-D303-4C05-9D89-9787ED22C93C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210BB84F-659C-414B-A8D4-B02ECC5EF663}">
      <dgm:prSet custT="1"/>
      <dgm:spPr/>
      <dgm:t>
        <a:bodyPr/>
        <a:lstStyle/>
        <a:p>
          <a:pPr rtl="0"/>
          <a:r>
            <a:rPr lang="en-US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Involves the consultant early</a:t>
          </a:r>
          <a:endParaRPr lang="hr-HR" sz="2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5EC5782-3256-4708-9635-1070F3A96C2A}" type="parTrans" cxnId="{332ED3E5-F1A1-43D6-A195-59984EDB9480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85789B8-F54C-45FE-A7D5-A24188EA9593}" type="sibTrans" cxnId="{332ED3E5-F1A1-43D6-A195-59984EDB9480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E27ADB0-F713-43AF-8657-15E7567140E3}">
      <dgm:prSet custT="1"/>
      <dgm:spPr/>
      <dgm:t>
        <a:bodyPr/>
        <a:lstStyle/>
        <a:p>
          <a:pPr rtl="0"/>
          <a:r>
            <a:rPr lang="en-US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Quicker feedback loop</a:t>
          </a:r>
          <a:endParaRPr lang="hr-HR" sz="2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716D394-A52B-4440-A336-60975366B5AE}" type="parTrans" cxnId="{0EEBBD2C-C1F8-4EC6-898A-D45C74F60B4E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F81AA06-953B-4150-BCDB-190C00973669}" type="sibTrans" cxnId="{0EEBBD2C-C1F8-4EC6-898A-D45C74F60B4E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2955FDB-AB0F-4360-A631-CF0078078CC4}">
      <dgm:prSet custT="1"/>
      <dgm:spPr/>
      <dgm:t>
        <a:bodyPr/>
        <a:lstStyle/>
        <a:p>
          <a:pPr rtl="0"/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Reduces rejections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53B91DF-9425-479B-B4B9-7418E4FF7139}" type="parTrans" cxnId="{BA8D52A1-C58D-4905-ACFF-0A3CD93924C2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B0C7F52-2C99-4FAB-A6CF-6A9AE9F2E96C}" type="sibTrans" cxnId="{BA8D52A1-C58D-4905-ACFF-0A3CD93924C2}">
      <dgm:prSet/>
      <dgm:spPr/>
      <dgm:t>
        <a:bodyPr/>
        <a:lstStyle/>
        <a:p>
          <a:endParaRPr lang="hr-HR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246780-308B-4741-AD30-0486C202AF90}">
      <dgm:prSet custT="1"/>
      <dgm:spPr/>
      <dgm:t>
        <a:bodyPr/>
        <a:lstStyle/>
        <a:p>
          <a:pPr rtl="0"/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Easy separation of layers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7584F0A-BE4C-4606-921F-2840D91706F0}" type="parTrans" cxnId="{BD93E380-C370-40D2-920B-E1B09AA2DE4D}">
      <dgm:prSet/>
      <dgm:spPr/>
      <dgm:t>
        <a:bodyPr/>
        <a:lstStyle/>
        <a:p>
          <a:endParaRPr lang="hr-HR"/>
        </a:p>
      </dgm:t>
    </dgm:pt>
    <dgm:pt modelId="{C3AB2534-CD44-45C5-B81E-84FF31ED9DE4}" type="sibTrans" cxnId="{BD93E380-C370-40D2-920B-E1B09AA2DE4D}">
      <dgm:prSet/>
      <dgm:spPr/>
      <dgm:t>
        <a:bodyPr/>
        <a:lstStyle/>
        <a:p>
          <a:endParaRPr lang="hr-HR"/>
        </a:p>
      </dgm:t>
    </dgm:pt>
    <dgm:pt modelId="{F448DEB3-29DB-4B3B-9F2C-A1CDDFC56A50}" type="pres">
      <dgm:prSet presAssocID="{632C029A-D303-4C05-9D89-9787ED22C93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82281C95-1CD3-4AC0-9CD2-BA1FA5E8D69B}" type="pres">
      <dgm:prSet presAssocID="{210BB84F-659C-414B-A8D4-B02ECC5EF663}" presName="node" presStyleLbl="node1" presStyleIdx="0" presStyleCnt="4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8A153E13-ECB8-4D3B-958E-D7C43EF979F8}" type="pres">
      <dgm:prSet presAssocID="{485789B8-F54C-45FE-A7D5-A24188EA9593}" presName="sibTrans" presStyleCnt="0"/>
      <dgm:spPr/>
    </dgm:pt>
    <dgm:pt modelId="{8E47B3D8-D450-4C58-9BE7-9259EDFC5BA3}" type="pres">
      <dgm:prSet presAssocID="{EE27ADB0-F713-43AF-8657-15E7567140E3}" presName="node" presStyleLbl="node1" presStyleIdx="1" presStyleCnt="4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389D1C7-F456-4CCC-AFA5-460E01D231A3}" type="pres">
      <dgm:prSet presAssocID="{BF81AA06-953B-4150-BCDB-190C00973669}" presName="sibTrans" presStyleCnt="0"/>
      <dgm:spPr/>
    </dgm:pt>
    <dgm:pt modelId="{AA625F3E-53C4-4309-A8B9-E1BC667828DF}" type="pres">
      <dgm:prSet presAssocID="{62955FDB-AB0F-4360-A631-CF0078078CC4}" presName="node" presStyleLbl="node1" presStyleIdx="2" presStyleCnt="4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59D5147-601A-4B71-898B-4529683E6887}" type="pres">
      <dgm:prSet presAssocID="{0B0C7F52-2C99-4FAB-A6CF-6A9AE9F2E96C}" presName="sibTrans" presStyleCnt="0"/>
      <dgm:spPr/>
    </dgm:pt>
    <dgm:pt modelId="{26B98FCD-88B1-4B6E-B77C-23291F400E50}" type="pres">
      <dgm:prSet presAssocID="{BE246780-308B-4741-AD30-0486C202AF90}" presName="node" presStyleLbl="node1" presStyleIdx="3" presStyleCnt="4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2E1306AC-24F3-4975-BAF1-E15ED9C678B3}" type="presOf" srcId="{EE27ADB0-F713-43AF-8657-15E7567140E3}" destId="{8E47B3D8-D450-4C58-9BE7-9259EDFC5BA3}" srcOrd="0" destOrd="0" presId="urn:microsoft.com/office/officeart/2005/8/layout/default"/>
    <dgm:cxn modelId="{B5743D35-2431-47D4-8B62-8D7B54AF7CE2}" type="presOf" srcId="{632C029A-D303-4C05-9D89-9787ED22C93C}" destId="{F448DEB3-29DB-4B3B-9F2C-A1CDDFC56A50}" srcOrd="0" destOrd="0" presId="urn:microsoft.com/office/officeart/2005/8/layout/default"/>
    <dgm:cxn modelId="{0EEBBD2C-C1F8-4EC6-898A-D45C74F60B4E}" srcId="{632C029A-D303-4C05-9D89-9787ED22C93C}" destId="{EE27ADB0-F713-43AF-8657-15E7567140E3}" srcOrd="1" destOrd="0" parTransId="{6716D394-A52B-4440-A336-60975366B5AE}" sibTransId="{BF81AA06-953B-4150-BCDB-190C00973669}"/>
    <dgm:cxn modelId="{AE2A6856-4FA0-44AB-9F27-FDCC35C0B680}" type="presOf" srcId="{BE246780-308B-4741-AD30-0486C202AF90}" destId="{26B98FCD-88B1-4B6E-B77C-23291F400E50}" srcOrd="0" destOrd="0" presId="urn:microsoft.com/office/officeart/2005/8/layout/default"/>
    <dgm:cxn modelId="{BA8D52A1-C58D-4905-ACFF-0A3CD93924C2}" srcId="{632C029A-D303-4C05-9D89-9787ED22C93C}" destId="{62955FDB-AB0F-4360-A631-CF0078078CC4}" srcOrd="2" destOrd="0" parTransId="{453B91DF-9425-479B-B4B9-7418E4FF7139}" sibTransId="{0B0C7F52-2C99-4FAB-A6CF-6A9AE9F2E96C}"/>
    <dgm:cxn modelId="{631AC480-3B7B-48D1-9C4A-91B8A819C10F}" type="presOf" srcId="{210BB84F-659C-414B-A8D4-B02ECC5EF663}" destId="{82281C95-1CD3-4AC0-9CD2-BA1FA5E8D69B}" srcOrd="0" destOrd="0" presId="urn:microsoft.com/office/officeart/2005/8/layout/default"/>
    <dgm:cxn modelId="{BD93E380-C370-40D2-920B-E1B09AA2DE4D}" srcId="{632C029A-D303-4C05-9D89-9787ED22C93C}" destId="{BE246780-308B-4741-AD30-0486C202AF90}" srcOrd="3" destOrd="0" parTransId="{C7584F0A-BE4C-4606-921F-2840D91706F0}" sibTransId="{C3AB2534-CD44-45C5-B81E-84FF31ED9DE4}"/>
    <dgm:cxn modelId="{332ED3E5-F1A1-43D6-A195-59984EDB9480}" srcId="{632C029A-D303-4C05-9D89-9787ED22C93C}" destId="{210BB84F-659C-414B-A8D4-B02ECC5EF663}" srcOrd="0" destOrd="0" parTransId="{C5EC5782-3256-4708-9635-1070F3A96C2A}" sibTransId="{485789B8-F54C-45FE-A7D5-A24188EA9593}"/>
    <dgm:cxn modelId="{81D82C77-8F27-449A-B514-06DDC231185D}" type="presOf" srcId="{62955FDB-AB0F-4360-A631-CF0078078CC4}" destId="{AA625F3E-53C4-4309-A8B9-E1BC667828DF}" srcOrd="0" destOrd="0" presId="urn:microsoft.com/office/officeart/2005/8/layout/default"/>
    <dgm:cxn modelId="{1BEBFB7B-7257-4A04-B187-45560798ED90}" type="presParOf" srcId="{F448DEB3-29DB-4B3B-9F2C-A1CDDFC56A50}" destId="{82281C95-1CD3-4AC0-9CD2-BA1FA5E8D69B}" srcOrd="0" destOrd="0" presId="urn:microsoft.com/office/officeart/2005/8/layout/default"/>
    <dgm:cxn modelId="{957790FC-77C6-4B54-BDF9-F96C15EBD4DF}" type="presParOf" srcId="{F448DEB3-29DB-4B3B-9F2C-A1CDDFC56A50}" destId="{8A153E13-ECB8-4D3B-958E-D7C43EF979F8}" srcOrd="1" destOrd="0" presId="urn:microsoft.com/office/officeart/2005/8/layout/default"/>
    <dgm:cxn modelId="{2AF6EEF5-6A80-4DD0-9413-7526FE79B8A5}" type="presParOf" srcId="{F448DEB3-29DB-4B3B-9F2C-A1CDDFC56A50}" destId="{8E47B3D8-D450-4C58-9BE7-9259EDFC5BA3}" srcOrd="2" destOrd="0" presId="urn:microsoft.com/office/officeart/2005/8/layout/default"/>
    <dgm:cxn modelId="{51C419B1-8565-497B-A960-3CA11828946D}" type="presParOf" srcId="{F448DEB3-29DB-4B3B-9F2C-A1CDDFC56A50}" destId="{9389D1C7-F456-4CCC-AFA5-460E01D231A3}" srcOrd="3" destOrd="0" presId="urn:microsoft.com/office/officeart/2005/8/layout/default"/>
    <dgm:cxn modelId="{FA808624-7BDC-41CD-975D-4776CDEDB0B1}" type="presParOf" srcId="{F448DEB3-29DB-4B3B-9F2C-A1CDDFC56A50}" destId="{AA625F3E-53C4-4309-A8B9-E1BC667828DF}" srcOrd="4" destOrd="0" presId="urn:microsoft.com/office/officeart/2005/8/layout/default"/>
    <dgm:cxn modelId="{77096BC2-2153-45C2-9CAA-AF70F57B1847}" type="presParOf" srcId="{F448DEB3-29DB-4B3B-9F2C-A1CDDFC56A50}" destId="{559D5147-601A-4B71-898B-4529683E6887}" srcOrd="5" destOrd="0" presId="urn:microsoft.com/office/officeart/2005/8/layout/default"/>
    <dgm:cxn modelId="{10E33190-D83D-4526-A9D3-39FE82B3A093}" type="presParOf" srcId="{F448DEB3-29DB-4B3B-9F2C-A1CDDFC56A50}" destId="{26B98FCD-88B1-4B6E-B77C-23291F400E5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3381691-8BA8-4CAD-AA68-DDB9DAECA941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9F93DD25-5080-4576-BE46-F214F93AFE3C}">
      <dgm:prSet custT="1"/>
      <dgm:spPr/>
      <dgm:t>
        <a:bodyPr/>
        <a:lstStyle/>
        <a:p>
          <a:pPr rtl="0"/>
          <a:r>
            <a:rPr lang="en-US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Intensifies communication</a:t>
          </a:r>
          <a:endParaRPr lang="hr-HR" sz="2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6F046FC-4DF8-4D4B-8983-3663BDD19355}" type="parTrans" cxnId="{D1CA16BA-00FA-45F5-98AD-AD055A21756B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0D577BC-C87E-48E8-A02C-743DCA15E072}" type="sibTrans" cxnId="{D1CA16BA-00FA-45F5-98AD-AD055A21756B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9BB4EC9-2DC5-4CEB-9432-9767423AEC6A}">
      <dgm:prSet custT="1"/>
      <dgm:spPr/>
      <dgm:t>
        <a:bodyPr/>
        <a:lstStyle/>
        <a:p>
          <a:pPr rtl="0"/>
          <a:r>
            <a:rPr lang="en-US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Fosters face-to-face communication</a:t>
          </a:r>
          <a:endParaRPr lang="hr-HR" sz="2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6A5E480-ACDB-491E-AD8E-D2413FB0787B}" type="parTrans" cxnId="{AADFDB8D-7F10-4470-ACE5-D93EF6DE8D31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B217D64-1A8D-4A0D-8DDC-F3F15AAF73FA}" type="sibTrans" cxnId="{AADFDB8D-7F10-4470-ACE5-D93EF6DE8D31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95A6D48-B1DF-41C0-9BCD-F43CF7F96DD5}">
      <dgm:prSet custT="1"/>
      <dgm:spPr/>
      <dgm:t>
        <a:bodyPr/>
        <a:lstStyle/>
        <a:p>
          <a:pPr rtl="0"/>
          <a:r>
            <a:rPr lang="en-US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Discourages formalism</a:t>
          </a:r>
          <a:endParaRPr lang="hr-HR" sz="2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1367D65-0527-4C88-8014-2480184F4BF5}" type="parTrans" cxnId="{4F896A20-61C7-495A-A19A-04357159453D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68E96DC-B5A4-4EDB-B943-F640F2D8E206}" type="sibTrans" cxnId="{4F896A20-61C7-495A-A19A-04357159453D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CE25D25-CF4D-4AEF-9C88-C41583D17AF0}" type="pres">
      <dgm:prSet presAssocID="{83381691-8BA8-4CAD-AA68-DDB9DAECA94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4926256E-01AD-47F5-871B-E55A298CEF85}" type="pres">
      <dgm:prSet presAssocID="{9F93DD25-5080-4576-BE46-F214F93AFE3C}" presName="node" presStyleLbl="node1" presStyleIdx="0" presStyleCnt="3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CC7214B-4225-42A3-A982-EFD1E307878B}" type="pres">
      <dgm:prSet presAssocID="{30D577BC-C87E-48E8-A02C-743DCA15E072}" presName="sibTrans" presStyleCnt="0"/>
      <dgm:spPr/>
    </dgm:pt>
    <dgm:pt modelId="{6EB3080B-14BC-4F7B-B364-F0B93B9DA1D2}" type="pres">
      <dgm:prSet presAssocID="{D9BB4EC9-2DC5-4CEB-9432-9767423AEC6A}" presName="node" presStyleLbl="node1" presStyleIdx="1" presStyleCnt="3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5C39D06-9C3B-4BC8-B7FC-CFA03D8DB6DC}" type="pres">
      <dgm:prSet presAssocID="{EB217D64-1A8D-4A0D-8DDC-F3F15AAF73FA}" presName="sibTrans" presStyleCnt="0"/>
      <dgm:spPr/>
    </dgm:pt>
    <dgm:pt modelId="{97B46711-D218-4DE9-8B6D-41F93C44D3B2}" type="pres">
      <dgm:prSet presAssocID="{995A6D48-B1DF-41C0-9BCD-F43CF7F96DD5}" presName="node" presStyleLbl="node1" presStyleIdx="2" presStyleCnt="3" custScaleX="620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059157C2-26EB-45D3-9FFA-C6AF310EE611}" type="presOf" srcId="{83381691-8BA8-4CAD-AA68-DDB9DAECA941}" destId="{BCE25D25-CF4D-4AEF-9C88-C41583D17AF0}" srcOrd="0" destOrd="0" presId="urn:microsoft.com/office/officeart/2005/8/layout/default"/>
    <dgm:cxn modelId="{1C3EC3E9-285A-4320-A265-A696DB32A198}" type="presOf" srcId="{9F93DD25-5080-4576-BE46-F214F93AFE3C}" destId="{4926256E-01AD-47F5-871B-E55A298CEF85}" srcOrd="0" destOrd="0" presId="urn:microsoft.com/office/officeart/2005/8/layout/default"/>
    <dgm:cxn modelId="{946F2059-C18C-42FE-BB63-FDF4B9E98F18}" type="presOf" srcId="{995A6D48-B1DF-41C0-9BCD-F43CF7F96DD5}" destId="{97B46711-D218-4DE9-8B6D-41F93C44D3B2}" srcOrd="0" destOrd="0" presId="urn:microsoft.com/office/officeart/2005/8/layout/default"/>
    <dgm:cxn modelId="{4F896A20-61C7-495A-A19A-04357159453D}" srcId="{83381691-8BA8-4CAD-AA68-DDB9DAECA941}" destId="{995A6D48-B1DF-41C0-9BCD-F43CF7F96DD5}" srcOrd="2" destOrd="0" parTransId="{31367D65-0527-4C88-8014-2480184F4BF5}" sibTransId="{768E96DC-B5A4-4EDB-B943-F640F2D8E206}"/>
    <dgm:cxn modelId="{AADFDB8D-7F10-4470-ACE5-D93EF6DE8D31}" srcId="{83381691-8BA8-4CAD-AA68-DDB9DAECA941}" destId="{D9BB4EC9-2DC5-4CEB-9432-9767423AEC6A}" srcOrd="1" destOrd="0" parTransId="{76A5E480-ACDB-491E-AD8E-D2413FB0787B}" sibTransId="{EB217D64-1A8D-4A0D-8DDC-F3F15AAF73FA}"/>
    <dgm:cxn modelId="{14840D10-C74C-42DD-9D54-58A0FE5F4CDF}" type="presOf" srcId="{D9BB4EC9-2DC5-4CEB-9432-9767423AEC6A}" destId="{6EB3080B-14BC-4F7B-B364-F0B93B9DA1D2}" srcOrd="0" destOrd="0" presId="urn:microsoft.com/office/officeart/2005/8/layout/default"/>
    <dgm:cxn modelId="{D1CA16BA-00FA-45F5-98AD-AD055A21756B}" srcId="{83381691-8BA8-4CAD-AA68-DDB9DAECA941}" destId="{9F93DD25-5080-4576-BE46-F214F93AFE3C}" srcOrd="0" destOrd="0" parTransId="{86F046FC-4DF8-4D4B-8983-3663BDD19355}" sibTransId="{30D577BC-C87E-48E8-A02C-743DCA15E072}"/>
    <dgm:cxn modelId="{3D990A6B-2459-457F-AB94-D899202B3799}" type="presParOf" srcId="{BCE25D25-CF4D-4AEF-9C88-C41583D17AF0}" destId="{4926256E-01AD-47F5-871B-E55A298CEF85}" srcOrd="0" destOrd="0" presId="urn:microsoft.com/office/officeart/2005/8/layout/default"/>
    <dgm:cxn modelId="{E0A69398-320B-4ECB-A644-CA671C0D72F8}" type="presParOf" srcId="{BCE25D25-CF4D-4AEF-9C88-C41583D17AF0}" destId="{7CC7214B-4225-42A3-A982-EFD1E307878B}" srcOrd="1" destOrd="0" presId="urn:microsoft.com/office/officeart/2005/8/layout/default"/>
    <dgm:cxn modelId="{7D3D711E-8A4A-4A56-886A-E69672E26202}" type="presParOf" srcId="{BCE25D25-CF4D-4AEF-9C88-C41583D17AF0}" destId="{6EB3080B-14BC-4F7B-B364-F0B93B9DA1D2}" srcOrd="2" destOrd="0" presId="urn:microsoft.com/office/officeart/2005/8/layout/default"/>
    <dgm:cxn modelId="{17431C09-DE53-4107-BF05-C2C591C08F36}" type="presParOf" srcId="{BCE25D25-CF4D-4AEF-9C88-C41583D17AF0}" destId="{75C39D06-9C3B-4BC8-B7FC-CFA03D8DB6DC}" srcOrd="3" destOrd="0" presId="urn:microsoft.com/office/officeart/2005/8/layout/default"/>
    <dgm:cxn modelId="{387292E5-01E6-4785-8AD9-C09F3AAD29AF}" type="presParOf" srcId="{BCE25D25-CF4D-4AEF-9C88-C41583D17AF0}" destId="{97B46711-D218-4DE9-8B6D-41F93C44D3B2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E304A-10E2-4DAC-BBC6-5BA1D200E306}" type="datetimeFigureOut">
              <a:rPr lang="hr-HR" smtClean="0"/>
              <a:t>10.10.2014.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E24746-9C6E-46F0-87C9-E6674C982FD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00395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10254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22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9213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24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591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/>
              <a:t>26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53722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28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3164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32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1358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34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859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34957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1426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13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103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14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028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15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71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19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789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20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55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a better question yet: do we have any of them left?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24746-9C6E-46F0-87C9-E6674C982FDA}" type="slidenum">
              <a:rPr lang="hr-HR" smtClean="0">
                <a:solidFill>
                  <a:prstClr val="black"/>
                </a:solidFill>
              </a:rPr>
              <a:pPr/>
              <a:t>21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477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 dirty="0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pic>
        <p:nvPicPr>
          <p:cNvPr id="7" name="Billed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619886"/>
            <a:ext cx="9144000" cy="178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238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00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dirty="0" smtClean="0"/>
              <a:t>Klik for at redigere i master</a:t>
            </a:r>
          </a:p>
        </p:txBody>
      </p:sp>
      <p:pic>
        <p:nvPicPr>
          <p:cNvPr id="7" name="Billed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" y="4589463"/>
            <a:ext cx="10515600" cy="204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22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49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665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9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11" y="-24"/>
            <a:ext cx="11106189" cy="1075378"/>
          </a:xfrm>
        </p:spPr>
        <p:txBody>
          <a:bodyPr/>
          <a:lstStyle>
            <a:lvl1pPr>
              <a:defRPr>
                <a:solidFill>
                  <a:srgbClr val="01B4FE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44722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910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D9C83"/>
              </a:buClr>
              <a:buSzPct val="100000"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02316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 err="1" smtClean="0"/>
              <a:t>Directions</a:t>
            </a:r>
            <a:r>
              <a:rPr lang="da-DK" dirty="0" smtClean="0"/>
              <a:t> EMEA 2014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pic>
        <p:nvPicPr>
          <p:cNvPr id="9" name="Billede 8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075" y="0"/>
            <a:ext cx="2407925" cy="15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02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44" r:id="rId7"/>
    <p:sldLayoutId id="2147483746" r:id="rId8"/>
    <p:sldLayoutId id="214748374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80303" y="1122363"/>
            <a:ext cx="10256108" cy="2156296"/>
          </a:xfrm>
        </p:spPr>
        <p:txBody>
          <a:bodyPr>
            <a:normAutofit/>
          </a:bodyPr>
          <a:lstStyle/>
          <a:p>
            <a:r>
              <a:rPr lang="da-DK" dirty="0" smtClean="0"/>
              <a:t>Breaking the Barriers</a:t>
            </a:r>
            <a:br>
              <a:rPr lang="da-DK" dirty="0" smtClean="0"/>
            </a:br>
            <a:r>
              <a:rPr lang="en-US" sz="2800" dirty="0"/>
              <a:t>Towards a better collaboration between consultants and </a:t>
            </a:r>
            <a:r>
              <a:rPr lang="en-US" sz="2800" dirty="0" smtClean="0"/>
              <a:t>developers</a:t>
            </a:r>
            <a:endParaRPr lang="da-DK" sz="240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Poznań 2014</a:t>
            </a:r>
            <a:endParaRPr lang="da-DK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78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 dirty="0" smtClean="0"/>
              <a:t>Year 2010</a:t>
            </a:r>
            <a:endParaRPr lang="hr-HR" sz="8000" dirty="0"/>
          </a:p>
        </p:txBody>
      </p:sp>
      <p:sp>
        <p:nvSpPr>
          <p:cNvPr id="11" name="TextBox 10"/>
          <p:cNvSpPr txBox="1"/>
          <p:nvPr/>
        </p:nvSpPr>
        <p:spPr>
          <a:xfrm>
            <a:off x="1622854" y="2166551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Functional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3871" y="2166551"/>
            <a:ext cx="1046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Technical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17225" y="2166551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Integration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82296" y="2823947"/>
            <a:ext cx="1345651" cy="127188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Finances</a:t>
            </a:r>
            <a:endParaRPr lang="hr-HR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510193" y="3027166"/>
            <a:ext cx="919097" cy="8687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Sales</a:t>
            </a:r>
            <a:endParaRPr lang="hr-HR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076809" y="4567382"/>
            <a:ext cx="919097" cy="8687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Pur</a:t>
            </a:r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-chases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589948" y="4642765"/>
            <a:ext cx="759585" cy="7179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Inve-ntory</a:t>
            </a:r>
            <a:endParaRPr lang="hr-HR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545239" y="2881759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C/AL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630640" y="2982096"/>
            <a:ext cx="1011007" cy="95558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Dataports</a:t>
            </a:r>
            <a:r>
              <a:rPr lang="en-US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(text)</a:t>
            </a:r>
            <a:endParaRPr lang="hr-HR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1877476" y="3895883"/>
            <a:ext cx="919097" cy="8687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Ware-house</a:t>
            </a:r>
            <a:endParaRPr lang="hr-HR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877476" y="5314264"/>
            <a:ext cx="919097" cy="8687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Prod-</a:t>
            </a:r>
            <a:r>
              <a:rPr lang="en-US" sz="14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uction</a:t>
            </a:r>
            <a:endParaRPr lang="hr-HR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944723" y="5631305"/>
            <a:ext cx="759585" cy="7179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Jobs</a:t>
            </a:r>
            <a:endParaRPr lang="hr-HR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979296" y="4331095"/>
            <a:ext cx="919097" cy="86871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Data-ports (XML)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0626162" y="4347659"/>
            <a:ext cx="919097" cy="86871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Auto-</a:t>
            </a:r>
            <a:r>
              <a:rPr lang="en-US" sz="12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mation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708230" y="3874411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SQL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512771" y="3845476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Native Database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296540" y="5030674"/>
            <a:ext cx="759585" cy="7179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RapidStart</a:t>
            </a:r>
            <a:endParaRPr lang="hr-HR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2969740" y="5436099"/>
            <a:ext cx="759585" cy="7179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Service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4748202" y="5527141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NST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6433382" y="5527141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RTC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8905564" y="5360958"/>
            <a:ext cx="1223319" cy="11562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SOAP WS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5713054" y="4772178"/>
            <a:ext cx="1011007" cy="9555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Control Add-ins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0895839" y="3315414"/>
            <a:ext cx="919097" cy="86871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App-V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9947809" y="4175708"/>
            <a:ext cx="627756" cy="5933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CRM</a:t>
            </a:r>
            <a:endParaRPr lang="hr-HR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325379" y="4088592"/>
            <a:ext cx="759585" cy="7179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Appro-vals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545863" y="3271977"/>
            <a:ext cx="1011007" cy="95558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XMLports</a:t>
            </a:r>
            <a:endParaRPr lang="hr-HR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9923634" y="4933796"/>
            <a:ext cx="627756" cy="5933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ADCS</a:t>
            </a:r>
            <a:endParaRPr lang="hr-HR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6842328" y="2790218"/>
            <a:ext cx="1011007" cy="9555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RDLC reports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92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 dirty="0" smtClean="0"/>
              <a:t>Year 2015</a:t>
            </a:r>
            <a:endParaRPr lang="hr-HR" sz="8000" dirty="0"/>
          </a:p>
        </p:txBody>
      </p:sp>
      <p:sp>
        <p:nvSpPr>
          <p:cNvPr id="11" name="TextBox 10"/>
          <p:cNvSpPr txBox="1"/>
          <p:nvPr/>
        </p:nvSpPr>
        <p:spPr>
          <a:xfrm>
            <a:off x="1622854" y="2166551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Functional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3871" y="2166551"/>
            <a:ext cx="1046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Technical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17225" y="2166551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Integration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839788" y="2945637"/>
            <a:ext cx="1011007" cy="95558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Finances</a:t>
            </a:r>
            <a:endParaRPr lang="hr-HR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624475" y="3135184"/>
            <a:ext cx="690532" cy="65268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Sales</a:t>
            </a:r>
            <a:endParaRPr lang="hr-HR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191091" y="4675400"/>
            <a:ext cx="690532" cy="65268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Pur</a:t>
            </a:r>
            <a:r>
              <a:rPr lang="en-US" sz="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-chases</a:t>
            </a:r>
            <a:endParaRPr lang="hr-HR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84397" y="4732037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Invt</a:t>
            </a:r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697350" y="3025532"/>
            <a:ext cx="919097" cy="8687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C/AL</a:t>
            </a:r>
            <a:endParaRPr lang="hr-HR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585658" y="3909908"/>
            <a:ext cx="690532" cy="65268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Ware-house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991758" y="5422282"/>
            <a:ext cx="690532" cy="65268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Pro-</a:t>
            </a:r>
            <a:r>
              <a:rPr lang="en-US" sz="105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duc</a:t>
            </a:r>
            <a:r>
              <a:rPr lang="en-US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-</a:t>
            </a:r>
            <a:r>
              <a:rPr lang="en-US" sz="105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tion</a:t>
            </a:r>
            <a:endParaRPr lang="hr-HR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039172" y="5720577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Jobs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9093578" y="4439113"/>
            <a:ext cx="690532" cy="6526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Power</a:t>
            </a:r>
            <a:b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Shell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0740444" y="4455677"/>
            <a:ext cx="690532" cy="6526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Auto-</a:t>
            </a:r>
            <a:r>
              <a:rPr lang="en-US" sz="9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mation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860341" y="4018184"/>
            <a:ext cx="919097" cy="8687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SQL</a:t>
            </a:r>
            <a:endParaRPr lang="hr-HR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664882" y="3989249"/>
            <a:ext cx="919097" cy="8687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Native Database</a:t>
            </a:r>
            <a:endParaRPr lang="hr-HR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390989" y="5119946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RapidStart</a:t>
            </a:r>
            <a:endParaRPr lang="hr-HR" sz="7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3064189" y="5525371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Serv</a:t>
            </a:r>
            <a:r>
              <a:rPr lang="en-US" sz="7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-ice</a:t>
            </a:r>
            <a:endParaRPr lang="hr-HR" sz="7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4900313" y="5670914"/>
            <a:ext cx="919097" cy="8687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NST</a:t>
            </a:r>
            <a:endParaRPr lang="hr-HR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6699775" y="5778932"/>
            <a:ext cx="690532" cy="65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RTC</a:t>
            </a:r>
            <a:endParaRPr lang="hr-HR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8692092" y="5865110"/>
            <a:ext cx="835544" cy="78974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SOAP WS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5577287" y="4767497"/>
            <a:ext cx="759585" cy="717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Control Add-ins</a:t>
            </a:r>
            <a:endParaRPr lang="hr-HR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1010121" y="3423432"/>
            <a:ext cx="690532" cy="6526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App-V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10025866" y="4249486"/>
            <a:ext cx="471642" cy="44578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CRM</a:t>
            </a:r>
            <a:endParaRPr lang="hr-HR" sz="5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71562" y="4264588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Appro-vals</a:t>
            </a:r>
            <a:endParaRPr lang="hr-HR" sz="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671574" y="3390797"/>
            <a:ext cx="759585" cy="7179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XML-ports</a:t>
            </a:r>
            <a:endParaRPr lang="hr-HR" sz="7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001691" y="5007574"/>
            <a:ext cx="471642" cy="44578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ADCS</a:t>
            </a:r>
            <a:endParaRPr lang="hr-HR" sz="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6612305" y="2635752"/>
            <a:ext cx="759585" cy="717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RDLC reports</a:t>
            </a:r>
            <a:endParaRPr lang="hr-HR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9637789" y="5816252"/>
            <a:ext cx="835544" cy="78974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OData WS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8403091" y="5006671"/>
            <a:ext cx="690532" cy="6526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O365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9202369" y="5211311"/>
            <a:ext cx="690532" cy="6526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Azure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8360834" y="4177864"/>
            <a:ext cx="690532" cy="6526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Portal Framework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0595802" y="5863991"/>
            <a:ext cx="759585" cy="7179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Multi-tenancy</a:t>
            </a:r>
            <a:endParaRPr lang="hr-HR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5915234" y="6011415"/>
            <a:ext cx="690532" cy="65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Web client</a:t>
            </a:r>
            <a:endParaRPr lang="hr-HR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7457317" y="6011415"/>
            <a:ext cx="690532" cy="65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Tablet Client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4773760" y="3176301"/>
            <a:ext cx="759585" cy="717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Queries</a:t>
            </a:r>
            <a:endParaRPr lang="hr-HR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1984707" y="4807421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Charts</a:t>
            </a:r>
            <a:endParaRPr lang="hr-HR" sz="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7305997" y="5199031"/>
            <a:ext cx="690532" cy="65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NAS</a:t>
            </a:r>
            <a:endParaRPr lang="hr-HR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12682" y="3498277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Cash Mgt.</a:t>
            </a:r>
            <a:endParaRPr lang="hr-HR" sz="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182350" y="2801094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SEPA</a:t>
            </a:r>
            <a:endParaRPr lang="hr-HR" sz="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766337" y="2635752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Cost </a:t>
            </a:r>
            <a:r>
              <a:rPr lang="en-US" sz="6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Acctg</a:t>
            </a:r>
            <a:r>
              <a:rPr lang="en-US" sz="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hr-HR" sz="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3226384" y="4347496"/>
            <a:ext cx="570687" cy="53940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Asse-mbly</a:t>
            </a:r>
            <a:r>
              <a:rPr lang="en-US" sz="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Mgt.</a:t>
            </a:r>
            <a:endParaRPr lang="hr-HR" sz="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7122508" y="3259595"/>
            <a:ext cx="759585" cy="717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Word reports</a:t>
            </a:r>
            <a:endParaRPr lang="hr-HR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5849578" y="3971267"/>
            <a:ext cx="759585" cy="717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Data upgrade</a:t>
            </a:r>
            <a:endParaRPr lang="hr-HR" sz="7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421839" y="4959475"/>
            <a:ext cx="759585" cy="717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Java-Script Control Add-ins</a:t>
            </a:r>
            <a:endParaRPr lang="hr-HR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10519539" y="5154236"/>
            <a:ext cx="627756" cy="5933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Help </a:t>
            </a:r>
            <a:r>
              <a:rPr lang="en-US" sz="9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Srvr</a:t>
            </a:r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1644643" y="3877273"/>
            <a:ext cx="759585" cy="7179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Mini App</a:t>
            </a:r>
            <a:endParaRPr lang="hr-HR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9546980" y="3581166"/>
            <a:ext cx="690532" cy="6526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Server mngr.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10319738" y="3672549"/>
            <a:ext cx="627756" cy="5933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SCOM</a:t>
            </a:r>
            <a:endParaRPr lang="hr-HR" sz="7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4364561" y="4851860"/>
            <a:ext cx="919097" cy="8687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.NET Interop</a:t>
            </a:r>
            <a:endParaRPr lang="hr-HR" sz="1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10055561" y="3020999"/>
            <a:ext cx="627756" cy="5933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One</a:t>
            </a:r>
          </a:p>
          <a:p>
            <a:pPr algn="ctr"/>
            <a:r>
              <a:rPr lang="en-US" sz="7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Note</a:t>
            </a:r>
            <a:endParaRPr lang="hr-HR" sz="7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882318" y="3956563"/>
            <a:ext cx="690532" cy="65268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Backg</a:t>
            </a:r>
            <a:r>
              <a:rPr lang="en-US" sz="7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. posting</a:t>
            </a:r>
            <a:endParaRPr lang="hr-HR" sz="7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90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6196041" y="571480"/>
            <a:ext cx="5469777" cy="3988784"/>
          </a:xfrm>
          <a:prstGeom prst="rect">
            <a:avLst/>
          </a:prstGeom>
          <a:gradFill rotWithShape="1">
            <a:gsLst>
              <a:gs pos="0">
                <a:srgbClr val="000000">
                  <a:shade val="51000"/>
                  <a:satMod val="130000"/>
                </a:srgbClr>
              </a:gs>
              <a:gs pos="80000">
                <a:srgbClr val="000000">
                  <a:shade val="93000"/>
                  <a:satMod val="130000"/>
                </a:srgbClr>
              </a:gs>
              <a:gs pos="100000">
                <a:srgbClr val="000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rtlCol="0" anchor="t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4800" spc="-150" dirty="0" smtClean="0">
                <a:ln w="3175">
                  <a:noFill/>
                </a:ln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Words of Wisdom</a:t>
            </a:r>
          </a:p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endParaRPr lang="hr-HR" sz="4800" spc="-150" dirty="0">
              <a:ln w="3175">
                <a:noFill/>
              </a:ln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4800" spc="-150" dirty="0">
                <a:ln w="3175">
                  <a:noFill/>
                </a:ln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/>
            </a:r>
            <a:br>
              <a:rPr lang="en-US" sz="4800" spc="-150" dirty="0">
                <a:ln w="3175">
                  <a:noFill/>
                </a:ln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en-US" sz="3600" i="1" spc="-150" dirty="0" smtClean="0">
                <a:ln w="3175">
                  <a:noFill/>
                </a:ln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”The expert knows more and more about less and less, until he knows everything about nothing.”</a:t>
            </a:r>
            <a:endParaRPr lang="en-US" sz="4800" i="1" spc="-150" dirty="0">
              <a:ln w="3175">
                <a:noFill/>
              </a:ln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69" y="285750"/>
            <a:ext cx="5295900" cy="65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7187" y="1801030"/>
            <a:ext cx="10553210" cy="32932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</a:t>
            </a:r>
            <a:r>
              <a:rPr lang="en-US" sz="4800" baseline="300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nd</a:t>
            </a:r>
            <a:r>
              <a:rPr lang="en-US" sz="48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obstacle</a:t>
            </a:r>
          </a:p>
          <a:p>
            <a:pPr algn="ctr"/>
            <a:endParaRPr lang="en-US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en-US" sz="80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cross-domain ignorance</a:t>
            </a:r>
            <a:endParaRPr lang="hr-HR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34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39206" y="2124193"/>
            <a:ext cx="5849165" cy="264687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The Expert</a:t>
            </a:r>
          </a:p>
          <a:p>
            <a:pPr algn="ctr"/>
            <a:r>
              <a:rPr lang="en-US" sz="32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(a short comedy sketch – edited)</a:t>
            </a:r>
          </a:p>
          <a:p>
            <a:pPr algn="ctr"/>
            <a:endParaRPr lang="en-US" sz="32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endParaRPr lang="en-US" sz="3200" dirty="0" smtClean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en-US" sz="16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see </a:t>
            </a:r>
            <a:r>
              <a:rPr lang="en-US" sz="1600" dirty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full video at https://www.youtube.com/watch?v=BKorP55Aqvg</a:t>
            </a:r>
            <a:endParaRPr lang="hr-HR" sz="16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71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01842" y="1801030"/>
            <a:ext cx="5323894" cy="32932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3</a:t>
            </a:r>
            <a:r>
              <a:rPr lang="en-US" sz="4800" baseline="300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rd</a:t>
            </a:r>
            <a:r>
              <a:rPr lang="en-US" sz="48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obstacle</a:t>
            </a:r>
          </a:p>
          <a:p>
            <a:pPr algn="ctr"/>
            <a:endParaRPr lang="en-US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en-US" sz="80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mutual trust</a:t>
            </a:r>
            <a:endParaRPr lang="hr-HR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41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other people see programmers</a:t>
            </a: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125" y="1648861"/>
            <a:ext cx="9577751" cy="408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998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programmers </a:t>
            </a:r>
            <a:r>
              <a:rPr lang="en-US" dirty="0"/>
              <a:t>s</a:t>
            </a:r>
            <a:r>
              <a:rPr lang="en-US" dirty="0" smtClean="0"/>
              <a:t>ee other people</a:t>
            </a: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405" y="1645422"/>
            <a:ext cx="9559188" cy="391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0650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3692197"/>
              </p:ext>
            </p:extLst>
          </p:nvPr>
        </p:nvGraphicFramePr>
        <p:xfrm>
          <a:off x="137172" y="1825624"/>
          <a:ext cx="11917657" cy="4863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Differences and challenges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086140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24289" y="3032136"/>
            <a:ext cx="5279010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it all boils down to…</a:t>
            </a:r>
            <a:endParaRPr lang="hr-HR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3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>
          <a:xfrm>
            <a:off x="842596" y="2473245"/>
            <a:ext cx="3162703" cy="3056096"/>
          </a:xfrm>
          <a:custGeom>
            <a:avLst/>
            <a:gdLst>
              <a:gd name="connsiteX0" fmla="*/ 0 w 3162703"/>
              <a:gd name="connsiteY0" fmla="*/ 0 h 3056096"/>
              <a:gd name="connsiteX1" fmla="*/ 3162703 w 3162703"/>
              <a:gd name="connsiteY1" fmla="*/ 0 h 3056096"/>
              <a:gd name="connsiteX2" fmla="*/ 3162703 w 3162703"/>
              <a:gd name="connsiteY2" fmla="*/ 3056096 h 3056096"/>
              <a:gd name="connsiteX3" fmla="*/ 0 w 3162703"/>
              <a:gd name="connsiteY3" fmla="*/ 3056096 h 3056096"/>
              <a:gd name="connsiteX4" fmla="*/ 0 w 3162703"/>
              <a:gd name="connsiteY4" fmla="*/ 0 h 305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3" h="3056096">
                <a:moveTo>
                  <a:pt x="0" y="0"/>
                </a:moveTo>
                <a:lnTo>
                  <a:pt x="3162703" y="0"/>
                </a:lnTo>
                <a:lnTo>
                  <a:pt x="3162703" y="3056096"/>
                </a:lnTo>
                <a:lnTo>
                  <a:pt x="0" y="305609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b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Since 2002</a:t>
            </a:r>
            <a:endParaRPr lang="hr-HR" sz="2800" kern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4514648" y="2473245"/>
            <a:ext cx="3162703" cy="3056096"/>
          </a:xfrm>
          <a:custGeom>
            <a:avLst/>
            <a:gdLst>
              <a:gd name="connsiteX0" fmla="*/ 0 w 3162703"/>
              <a:gd name="connsiteY0" fmla="*/ 0 h 3056096"/>
              <a:gd name="connsiteX1" fmla="*/ 3162703 w 3162703"/>
              <a:gd name="connsiteY1" fmla="*/ 0 h 3056096"/>
              <a:gd name="connsiteX2" fmla="*/ 3162703 w 3162703"/>
              <a:gd name="connsiteY2" fmla="*/ 3056096 h 3056096"/>
              <a:gd name="connsiteX3" fmla="*/ 0 w 3162703"/>
              <a:gd name="connsiteY3" fmla="*/ 3056096 h 3056096"/>
              <a:gd name="connsiteX4" fmla="*/ 0 w 3162703"/>
              <a:gd name="connsiteY4" fmla="*/ 0 h 305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3" h="3056096">
                <a:moveTo>
                  <a:pt x="0" y="0"/>
                </a:moveTo>
                <a:lnTo>
                  <a:pt x="3162703" y="0"/>
                </a:lnTo>
                <a:lnTo>
                  <a:pt x="3162703" y="3056096"/>
                </a:lnTo>
                <a:lnTo>
                  <a:pt x="0" y="3056096"/>
                </a:lnTo>
                <a:lnTo>
                  <a:pt x="0" y="0"/>
                </a:lnTo>
                <a:close/>
              </a:path>
            </a:pathLst>
          </a:custGeom>
          <a:solidFill>
            <a:srgbClr val="134B7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b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Since 2007</a:t>
            </a:r>
            <a:endParaRPr lang="hr-HR" sz="2800" kern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8186700" y="2473245"/>
            <a:ext cx="3162703" cy="3056096"/>
          </a:xfrm>
          <a:custGeom>
            <a:avLst/>
            <a:gdLst>
              <a:gd name="connsiteX0" fmla="*/ 0 w 3162703"/>
              <a:gd name="connsiteY0" fmla="*/ 0 h 3056096"/>
              <a:gd name="connsiteX1" fmla="*/ 3162703 w 3162703"/>
              <a:gd name="connsiteY1" fmla="*/ 0 h 3056096"/>
              <a:gd name="connsiteX2" fmla="*/ 3162703 w 3162703"/>
              <a:gd name="connsiteY2" fmla="*/ 3056096 h 3056096"/>
              <a:gd name="connsiteX3" fmla="*/ 0 w 3162703"/>
              <a:gd name="connsiteY3" fmla="*/ 3056096 h 3056096"/>
              <a:gd name="connsiteX4" fmla="*/ 0 w 3162703"/>
              <a:gd name="connsiteY4" fmla="*/ 0 h 305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3" h="3056096">
                <a:moveTo>
                  <a:pt x="0" y="0"/>
                </a:moveTo>
                <a:lnTo>
                  <a:pt x="3162703" y="0"/>
                </a:lnTo>
                <a:lnTo>
                  <a:pt x="3162703" y="3056096"/>
                </a:lnTo>
                <a:lnTo>
                  <a:pt x="0" y="3056096"/>
                </a:lnTo>
                <a:lnTo>
                  <a:pt x="0" y="0"/>
                </a:lnTo>
                <a:close/>
              </a:path>
            </a:pathLst>
          </a:custGeom>
          <a:solidFill>
            <a:srgbClr val="5184B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b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Since 2010</a:t>
            </a:r>
            <a:endParaRPr lang="hr-HR" sz="2800" kern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About the speaker</a:t>
            </a:r>
            <a:endParaRPr lang="da-DK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350" y="3087331"/>
            <a:ext cx="1155194" cy="10850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218" y="2828473"/>
            <a:ext cx="1545562" cy="160280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748" y="2822070"/>
            <a:ext cx="1028605" cy="16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32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57256" y="4691719"/>
            <a:ext cx="6813083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80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communication</a:t>
            </a:r>
            <a:endParaRPr lang="hr-HR" sz="166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791" y="904596"/>
            <a:ext cx="3664013" cy="366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0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17881" y="3032136"/>
            <a:ext cx="5291834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and the solution is…</a:t>
            </a:r>
            <a:endParaRPr lang="hr-HR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25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21468" y="4543961"/>
            <a:ext cx="5949064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80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methodology</a:t>
            </a:r>
            <a:endParaRPr lang="hr-HR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994" y="606394"/>
            <a:ext cx="3664013" cy="366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80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 of a good methodology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67053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05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8228" y="1801030"/>
            <a:ext cx="8331127" cy="32932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part of the solution</a:t>
            </a:r>
          </a:p>
          <a:p>
            <a:pPr algn="ctr"/>
            <a:endParaRPr lang="en-US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en-US" sz="80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user-centric design</a:t>
            </a:r>
            <a:endParaRPr lang="hr-HR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09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User-centric design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32854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431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</a:t>
            </a:r>
            <a:endParaRPr lang="hr-HR" dirty="0"/>
          </a:p>
        </p:txBody>
      </p:sp>
      <p:sp>
        <p:nvSpPr>
          <p:cNvPr id="5" name="Freeform 4"/>
          <p:cNvSpPr/>
          <p:nvPr/>
        </p:nvSpPr>
        <p:spPr>
          <a:xfrm>
            <a:off x="842596" y="2473245"/>
            <a:ext cx="3162703" cy="3056096"/>
          </a:xfrm>
          <a:custGeom>
            <a:avLst/>
            <a:gdLst>
              <a:gd name="connsiteX0" fmla="*/ 0 w 3162703"/>
              <a:gd name="connsiteY0" fmla="*/ 0 h 3056096"/>
              <a:gd name="connsiteX1" fmla="*/ 3162703 w 3162703"/>
              <a:gd name="connsiteY1" fmla="*/ 0 h 3056096"/>
              <a:gd name="connsiteX2" fmla="*/ 3162703 w 3162703"/>
              <a:gd name="connsiteY2" fmla="*/ 3056096 h 3056096"/>
              <a:gd name="connsiteX3" fmla="*/ 0 w 3162703"/>
              <a:gd name="connsiteY3" fmla="*/ 3056096 h 3056096"/>
              <a:gd name="connsiteX4" fmla="*/ 0 w 3162703"/>
              <a:gd name="connsiteY4" fmla="*/ 0 h 305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3" h="3056096">
                <a:moveTo>
                  <a:pt x="0" y="0"/>
                </a:moveTo>
                <a:lnTo>
                  <a:pt x="3162703" y="0"/>
                </a:lnTo>
                <a:lnTo>
                  <a:pt x="3162703" y="3056096"/>
                </a:lnTo>
                <a:lnTo>
                  <a:pt x="0" y="3056096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kern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Who</a:t>
            </a:r>
            <a:endParaRPr lang="hr-HR" sz="3200" kern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514648" y="2473245"/>
            <a:ext cx="3162703" cy="3056096"/>
          </a:xfrm>
          <a:custGeom>
            <a:avLst/>
            <a:gdLst>
              <a:gd name="connsiteX0" fmla="*/ 0 w 3162703"/>
              <a:gd name="connsiteY0" fmla="*/ 0 h 3056096"/>
              <a:gd name="connsiteX1" fmla="*/ 3162703 w 3162703"/>
              <a:gd name="connsiteY1" fmla="*/ 0 h 3056096"/>
              <a:gd name="connsiteX2" fmla="*/ 3162703 w 3162703"/>
              <a:gd name="connsiteY2" fmla="*/ 3056096 h 3056096"/>
              <a:gd name="connsiteX3" fmla="*/ 0 w 3162703"/>
              <a:gd name="connsiteY3" fmla="*/ 3056096 h 3056096"/>
              <a:gd name="connsiteX4" fmla="*/ 0 w 3162703"/>
              <a:gd name="connsiteY4" fmla="*/ 0 h 305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3" h="3056096">
                <a:moveTo>
                  <a:pt x="0" y="0"/>
                </a:moveTo>
                <a:lnTo>
                  <a:pt x="3162703" y="0"/>
                </a:lnTo>
                <a:lnTo>
                  <a:pt x="3162703" y="3056096"/>
                </a:lnTo>
                <a:lnTo>
                  <a:pt x="0" y="305609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kern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What</a:t>
            </a:r>
            <a:endParaRPr lang="hr-HR" sz="3200" kern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8186700" y="2473245"/>
            <a:ext cx="3162703" cy="3056096"/>
          </a:xfrm>
          <a:custGeom>
            <a:avLst/>
            <a:gdLst>
              <a:gd name="connsiteX0" fmla="*/ 0 w 3162703"/>
              <a:gd name="connsiteY0" fmla="*/ 0 h 3056096"/>
              <a:gd name="connsiteX1" fmla="*/ 3162703 w 3162703"/>
              <a:gd name="connsiteY1" fmla="*/ 0 h 3056096"/>
              <a:gd name="connsiteX2" fmla="*/ 3162703 w 3162703"/>
              <a:gd name="connsiteY2" fmla="*/ 3056096 h 3056096"/>
              <a:gd name="connsiteX3" fmla="*/ 0 w 3162703"/>
              <a:gd name="connsiteY3" fmla="*/ 3056096 h 3056096"/>
              <a:gd name="connsiteX4" fmla="*/ 0 w 3162703"/>
              <a:gd name="connsiteY4" fmla="*/ 0 h 305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3" h="3056096">
                <a:moveTo>
                  <a:pt x="0" y="0"/>
                </a:moveTo>
                <a:lnTo>
                  <a:pt x="3162703" y="0"/>
                </a:lnTo>
                <a:lnTo>
                  <a:pt x="3162703" y="3056096"/>
                </a:lnTo>
                <a:lnTo>
                  <a:pt x="0" y="3056096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kern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Why</a:t>
            </a:r>
            <a:endParaRPr lang="hr-HR" sz="3200" kern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8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10" y="1591408"/>
            <a:ext cx="11879380" cy="367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26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01438" y="1954918"/>
            <a:ext cx="9524723" cy="298543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part of the solution</a:t>
            </a:r>
          </a:p>
          <a:p>
            <a:pPr algn="ctr"/>
            <a:endParaRPr lang="en-US" sz="72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front-end-first approach</a:t>
            </a:r>
            <a:endParaRPr lang="hr-HR" sz="72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83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428" y="2242698"/>
            <a:ext cx="5857143" cy="380952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first step? This…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1286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we doing here today?</a:t>
            </a:r>
            <a:endParaRPr lang="hr-HR" dirty="0"/>
          </a:p>
        </p:txBody>
      </p:sp>
      <p:sp>
        <p:nvSpPr>
          <p:cNvPr id="7" name="Freeform 6"/>
          <p:cNvSpPr/>
          <p:nvPr/>
        </p:nvSpPr>
        <p:spPr>
          <a:xfrm>
            <a:off x="842596" y="2473245"/>
            <a:ext cx="3162703" cy="3056096"/>
          </a:xfrm>
          <a:custGeom>
            <a:avLst/>
            <a:gdLst>
              <a:gd name="connsiteX0" fmla="*/ 0 w 3162703"/>
              <a:gd name="connsiteY0" fmla="*/ 0 h 3056096"/>
              <a:gd name="connsiteX1" fmla="*/ 3162703 w 3162703"/>
              <a:gd name="connsiteY1" fmla="*/ 0 h 3056096"/>
              <a:gd name="connsiteX2" fmla="*/ 3162703 w 3162703"/>
              <a:gd name="connsiteY2" fmla="*/ 3056096 h 3056096"/>
              <a:gd name="connsiteX3" fmla="*/ 0 w 3162703"/>
              <a:gd name="connsiteY3" fmla="*/ 3056096 h 3056096"/>
              <a:gd name="connsiteX4" fmla="*/ 0 w 3162703"/>
              <a:gd name="connsiteY4" fmla="*/ 0 h 305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3" h="3056096">
                <a:moveTo>
                  <a:pt x="0" y="0"/>
                </a:moveTo>
                <a:lnTo>
                  <a:pt x="3162703" y="0"/>
                </a:lnTo>
                <a:lnTo>
                  <a:pt x="3162703" y="3056096"/>
                </a:lnTo>
                <a:lnTo>
                  <a:pt x="0" y="3056096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b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Identifying the problem</a:t>
            </a:r>
            <a:endParaRPr lang="hr-HR" sz="2800" kern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514648" y="2473245"/>
            <a:ext cx="3162703" cy="3056096"/>
          </a:xfrm>
          <a:custGeom>
            <a:avLst/>
            <a:gdLst>
              <a:gd name="connsiteX0" fmla="*/ 0 w 3162703"/>
              <a:gd name="connsiteY0" fmla="*/ 0 h 3056096"/>
              <a:gd name="connsiteX1" fmla="*/ 3162703 w 3162703"/>
              <a:gd name="connsiteY1" fmla="*/ 0 h 3056096"/>
              <a:gd name="connsiteX2" fmla="*/ 3162703 w 3162703"/>
              <a:gd name="connsiteY2" fmla="*/ 3056096 h 3056096"/>
              <a:gd name="connsiteX3" fmla="*/ 0 w 3162703"/>
              <a:gd name="connsiteY3" fmla="*/ 3056096 h 3056096"/>
              <a:gd name="connsiteX4" fmla="*/ 0 w 3162703"/>
              <a:gd name="connsiteY4" fmla="*/ 0 h 305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3" h="3056096">
                <a:moveTo>
                  <a:pt x="0" y="0"/>
                </a:moveTo>
                <a:lnTo>
                  <a:pt x="3162703" y="0"/>
                </a:lnTo>
                <a:lnTo>
                  <a:pt x="3162703" y="3056096"/>
                </a:lnTo>
                <a:lnTo>
                  <a:pt x="0" y="305609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b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Analyzing the symptoms</a:t>
            </a:r>
            <a:endParaRPr lang="hr-HR" sz="2800" kern="12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8186700" y="2473245"/>
            <a:ext cx="3162703" cy="3056096"/>
          </a:xfrm>
          <a:custGeom>
            <a:avLst/>
            <a:gdLst>
              <a:gd name="connsiteX0" fmla="*/ 0 w 3162703"/>
              <a:gd name="connsiteY0" fmla="*/ 0 h 3056096"/>
              <a:gd name="connsiteX1" fmla="*/ 3162703 w 3162703"/>
              <a:gd name="connsiteY1" fmla="*/ 0 h 3056096"/>
              <a:gd name="connsiteX2" fmla="*/ 3162703 w 3162703"/>
              <a:gd name="connsiteY2" fmla="*/ 3056096 h 3056096"/>
              <a:gd name="connsiteX3" fmla="*/ 0 w 3162703"/>
              <a:gd name="connsiteY3" fmla="*/ 3056096 h 3056096"/>
              <a:gd name="connsiteX4" fmla="*/ 0 w 3162703"/>
              <a:gd name="connsiteY4" fmla="*/ 0 h 305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3" h="3056096">
                <a:moveTo>
                  <a:pt x="0" y="0"/>
                </a:moveTo>
                <a:lnTo>
                  <a:pt x="3162703" y="0"/>
                </a:lnTo>
                <a:lnTo>
                  <a:pt x="3162703" y="3056096"/>
                </a:lnTo>
                <a:lnTo>
                  <a:pt x="0" y="3056096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b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Suggesting the solution</a:t>
            </a:r>
            <a:endParaRPr lang="hr-HR" sz="2800" kern="12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050" y="2844557"/>
            <a:ext cx="1553899" cy="15538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102" y="2844557"/>
            <a:ext cx="1553899" cy="15538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997" y="2844556"/>
            <a:ext cx="1553899" cy="1553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4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921" y="1863122"/>
            <a:ext cx="7526157" cy="447536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… </a:t>
            </a:r>
            <a:r>
              <a:rPr lang="hr-HR" dirty="0" err="1" smtClean="0"/>
              <a:t>or</a:t>
            </a:r>
            <a:r>
              <a:rPr lang="hr-HR" dirty="0" smtClean="0"/>
              <a:t> </a:t>
            </a:r>
            <a:r>
              <a:rPr lang="hr-HR" dirty="0" err="1" smtClean="0"/>
              <a:t>this</a:t>
            </a:r>
            <a:r>
              <a:rPr lang="hr-HR" dirty="0" smtClean="0"/>
              <a:t>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8169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31962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front-end-first approach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736579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14477" y="1801030"/>
            <a:ext cx="7898637" cy="32932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part of the solution</a:t>
            </a:r>
          </a:p>
          <a:p>
            <a:pPr algn="ctr"/>
            <a:endParaRPr lang="en-US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en-US" sz="80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iterative approach</a:t>
            </a:r>
            <a:endParaRPr lang="hr-HR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36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an iterative approach</a:t>
            </a:r>
            <a:endParaRPr lang="hr-H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3382483"/>
              </p:ext>
            </p:extLst>
          </p:nvPr>
        </p:nvGraphicFramePr>
        <p:xfrm>
          <a:off x="1750711" y="1825625"/>
          <a:ext cx="8690578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44257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80436" y="1801030"/>
            <a:ext cx="10766730" cy="32932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part of the solution</a:t>
            </a:r>
          </a:p>
          <a:p>
            <a:pPr algn="ctr"/>
            <a:endParaRPr lang="en-US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en-US" sz="800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improve code readability</a:t>
            </a:r>
            <a:endParaRPr lang="hr-HR" sz="8000" dirty="0"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26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r="826" b="10688"/>
          <a:stretch>
            <a:fillRect/>
          </a:stretch>
        </p:blipFill>
        <p:spPr bwMode="auto">
          <a:xfrm>
            <a:off x="981778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196041" y="571480"/>
            <a:ext cx="5469777" cy="3656386"/>
          </a:xfrm>
          <a:prstGeom prst="rect">
            <a:avLst/>
          </a:prstGeom>
          <a:gradFill rotWithShape="1">
            <a:gsLst>
              <a:gs pos="0">
                <a:srgbClr val="000000">
                  <a:shade val="51000"/>
                  <a:satMod val="130000"/>
                </a:srgbClr>
              </a:gs>
              <a:gs pos="80000">
                <a:srgbClr val="000000">
                  <a:shade val="93000"/>
                  <a:satMod val="130000"/>
                </a:srgbClr>
              </a:gs>
              <a:gs pos="100000">
                <a:srgbClr val="000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rtlCol="0" anchor="t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4800" spc="-150" dirty="0" smtClean="0">
                <a:ln w="3175">
                  <a:noFill/>
                </a:ln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Words of Wisdom</a:t>
            </a:r>
          </a:p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endParaRPr lang="hr-HR" sz="4800" spc="-150" dirty="0">
              <a:ln w="3175">
                <a:noFill/>
              </a:ln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4800" spc="-150" dirty="0">
                <a:ln w="3175">
                  <a:noFill/>
                </a:ln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/>
            </a:r>
            <a:br>
              <a:rPr lang="en-US" sz="4800" spc="-150" dirty="0">
                <a:ln w="3175">
                  <a:noFill/>
                </a:ln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endParaRPr lang="en-US" sz="4800" spc="-150" dirty="0" smtClean="0">
              <a:ln w="3175">
                <a:noFill/>
              </a:ln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i="1" spc="-150" dirty="0" smtClean="0">
                <a:ln w="3175">
                  <a:noFill/>
                </a:ln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”If it was hard to write, it should be hard to understand.”</a:t>
            </a:r>
            <a:endParaRPr lang="en-US" sz="4800" i="1" spc="-150" dirty="0">
              <a:ln w="3175">
                <a:noFill/>
              </a:ln>
              <a:solidFill>
                <a:prstClr val="whit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Multiply 2"/>
          <p:cNvSpPr/>
          <p:nvPr/>
        </p:nvSpPr>
        <p:spPr>
          <a:xfrm>
            <a:off x="2500901" y="133550"/>
            <a:ext cx="7390279" cy="659089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922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your code readable</a:t>
            </a: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10581658" cy="445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70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your code readable</a:t>
            </a: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7210239" cy="433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7122006" cy="446664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your code readable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6374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701" y="2699302"/>
            <a:ext cx="5170598" cy="14593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3900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7561157"/>
              </p:ext>
            </p:extLst>
          </p:nvPr>
        </p:nvGraphicFramePr>
        <p:xfrm>
          <a:off x="838772" y="1863107"/>
          <a:ext cx="10530785" cy="4786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338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Bigger problems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9078702"/>
              </p:ext>
            </p:extLst>
          </p:nvPr>
        </p:nvGraphicFramePr>
        <p:xfrm>
          <a:off x="838772" y="1853482"/>
          <a:ext cx="10530785" cy="4786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660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46416" y="1801030"/>
            <a:ext cx="9834744" cy="32932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1</a:t>
            </a:r>
            <a:r>
              <a:rPr lang="en-US" sz="4800" baseline="300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</a:t>
            </a:r>
            <a:r>
              <a:rPr lang="en-US" sz="4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obstacle</a:t>
            </a:r>
          </a:p>
          <a:p>
            <a:pPr algn="ctr"/>
            <a:endParaRPr lang="en-US" sz="80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en-US" sz="8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</a:t>
            </a:r>
            <a:r>
              <a:rPr lang="en-US" sz="80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ndividual competence</a:t>
            </a:r>
            <a:endParaRPr lang="hr-HR" sz="80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60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77857" y="4999608"/>
            <a:ext cx="703628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Who is an </a:t>
            </a:r>
            <a:r>
              <a:rPr lang="en-US" sz="6000" i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all-rounder</a:t>
            </a:r>
            <a:r>
              <a:rPr lang="en-US" sz="5400" i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?</a:t>
            </a:r>
            <a:endParaRPr lang="hr-HR" sz="54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538" y="1089771"/>
            <a:ext cx="3330921" cy="333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05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 dirty="0" smtClean="0"/>
              <a:t>Year 2000</a:t>
            </a:r>
            <a:endParaRPr lang="hr-HR" sz="8000" dirty="0"/>
          </a:p>
        </p:txBody>
      </p:sp>
      <p:sp>
        <p:nvSpPr>
          <p:cNvPr id="11" name="TextBox 10"/>
          <p:cNvSpPr txBox="1"/>
          <p:nvPr/>
        </p:nvSpPr>
        <p:spPr>
          <a:xfrm>
            <a:off x="1622854" y="2166551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Functional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3871" y="2166551"/>
            <a:ext cx="1046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Technical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17225" y="2166551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Integration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59590" y="2613449"/>
            <a:ext cx="1791062" cy="169288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Finances</a:t>
            </a:r>
            <a:endParaRPr lang="hr-HR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358082" y="2883393"/>
            <a:ext cx="1223319" cy="115626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Sales</a:t>
            </a:r>
            <a:endParaRPr lang="hr-HR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24698" y="4423609"/>
            <a:ext cx="1223319" cy="115626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Purchases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464237" y="4523945"/>
            <a:ext cx="1011007" cy="95558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Inven</a:t>
            </a:r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-tory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545239" y="2881759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C/AL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524484" y="2881759"/>
            <a:ext cx="1223319" cy="11562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Dataports</a:t>
            </a:r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(text)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545239" y="4383898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Native Database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16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 dirty="0" smtClean="0"/>
              <a:t>Year 2005</a:t>
            </a:r>
            <a:endParaRPr lang="hr-HR" sz="8000" dirty="0"/>
          </a:p>
        </p:txBody>
      </p:sp>
      <p:sp>
        <p:nvSpPr>
          <p:cNvPr id="11" name="TextBox 10"/>
          <p:cNvSpPr txBox="1"/>
          <p:nvPr/>
        </p:nvSpPr>
        <p:spPr>
          <a:xfrm>
            <a:off x="1622854" y="2166551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Functional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3871" y="2166551"/>
            <a:ext cx="1046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Technical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17225" y="2166551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Integration</a:t>
            </a:r>
            <a:endParaRPr lang="hr-HR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82296" y="2823947"/>
            <a:ext cx="1345651" cy="127188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Finances</a:t>
            </a:r>
            <a:endParaRPr lang="hr-HR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510193" y="3027166"/>
            <a:ext cx="919097" cy="8687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Sales</a:t>
            </a:r>
            <a:endParaRPr lang="hr-HR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076809" y="4567382"/>
            <a:ext cx="919097" cy="8687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Pur</a:t>
            </a:r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-chases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589948" y="4642765"/>
            <a:ext cx="759585" cy="7179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Inve-ntory</a:t>
            </a:r>
            <a:endParaRPr lang="hr-HR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545239" y="2881759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C/AL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524484" y="2881759"/>
            <a:ext cx="1223319" cy="11562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Dataports</a:t>
            </a:r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(text)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1877476" y="3895883"/>
            <a:ext cx="919097" cy="8687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Ware-house</a:t>
            </a:r>
            <a:endParaRPr lang="hr-HR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877476" y="5314264"/>
            <a:ext cx="919097" cy="8687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Prod-</a:t>
            </a:r>
            <a:r>
              <a:rPr lang="en-US" sz="14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uction</a:t>
            </a:r>
            <a:endParaRPr lang="hr-HR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944723" y="5631305"/>
            <a:ext cx="759585" cy="7179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Jobs</a:t>
            </a:r>
            <a:endParaRPr lang="hr-HR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9057676" y="4331095"/>
            <a:ext cx="919097" cy="86871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Data-ports (XML)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0565200" y="4330241"/>
            <a:ext cx="919097" cy="86871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Auto-</a:t>
            </a:r>
            <a:r>
              <a:rPr lang="en-US" sz="12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mation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748202" y="4204450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SQL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433382" y="4186467"/>
            <a:ext cx="1223319" cy="1156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Native Database</a:t>
            </a:r>
            <a:endParaRPr lang="hr-HR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2969740" y="5436099"/>
            <a:ext cx="759585" cy="7179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Service</a:t>
            </a:r>
            <a:endParaRPr lang="hr-HR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06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rugerdefinere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0000"/>
      </a:accent1>
      <a:accent2>
        <a:srgbClr val="ED7D31"/>
      </a:accent2>
      <a:accent3>
        <a:srgbClr val="92D050"/>
      </a:accent3>
      <a:accent4>
        <a:srgbClr val="757070"/>
      </a:accent4>
      <a:accent5>
        <a:srgbClr val="7030A0"/>
      </a:accent5>
      <a:accent6>
        <a:srgbClr val="00B0F0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2023</TotalTime>
  <Words>724</Words>
  <Application>Microsoft Office PowerPoint</Application>
  <PresentationFormat>Widescreen</PresentationFormat>
  <Paragraphs>253</Paragraphs>
  <Slides>39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Segoe UI</vt:lpstr>
      <vt:lpstr>Segoe UI Light</vt:lpstr>
      <vt:lpstr>Office Theme</vt:lpstr>
      <vt:lpstr>Breaking the Barriers Towards a better collaboration between consultants and developers</vt:lpstr>
      <vt:lpstr>About the speaker</vt:lpstr>
      <vt:lpstr>What are we doing here today?</vt:lpstr>
      <vt:lpstr>Problems</vt:lpstr>
      <vt:lpstr>Bigger problems</vt:lpstr>
      <vt:lpstr>PowerPoint Presentation</vt:lpstr>
      <vt:lpstr>PowerPoint Presentation</vt:lpstr>
      <vt:lpstr>Year 2000</vt:lpstr>
      <vt:lpstr>Year 2005</vt:lpstr>
      <vt:lpstr>Year 2010</vt:lpstr>
      <vt:lpstr>Year 2015</vt:lpstr>
      <vt:lpstr>PowerPoint Presentation</vt:lpstr>
      <vt:lpstr>PowerPoint Presentation</vt:lpstr>
      <vt:lpstr>PowerPoint Presentation</vt:lpstr>
      <vt:lpstr>PowerPoint Presentation</vt:lpstr>
      <vt:lpstr>How other people see programmers</vt:lpstr>
      <vt:lpstr>How programmers see other people</vt:lpstr>
      <vt:lpstr>Differences and challenges</vt:lpstr>
      <vt:lpstr>PowerPoint Presentation</vt:lpstr>
      <vt:lpstr>PowerPoint Presentation</vt:lpstr>
      <vt:lpstr>PowerPoint Presentation</vt:lpstr>
      <vt:lpstr>PowerPoint Presentation</vt:lpstr>
      <vt:lpstr>Components of a good methodology</vt:lpstr>
      <vt:lpstr>PowerPoint Presentation</vt:lpstr>
      <vt:lpstr>User-centric design</vt:lpstr>
      <vt:lpstr>User stories</vt:lpstr>
      <vt:lpstr>PowerPoint Presentation</vt:lpstr>
      <vt:lpstr>PowerPoint Presentation</vt:lpstr>
      <vt:lpstr>What is the first step? This…</vt:lpstr>
      <vt:lpstr>… or this?</vt:lpstr>
      <vt:lpstr>Benefits of front-end-first approach</vt:lpstr>
      <vt:lpstr>PowerPoint Presentation</vt:lpstr>
      <vt:lpstr>Benefits of an iterative approach</vt:lpstr>
      <vt:lpstr>PowerPoint Presentation</vt:lpstr>
      <vt:lpstr>PowerPoint Presentation</vt:lpstr>
      <vt:lpstr>Make your code readable</vt:lpstr>
      <vt:lpstr>Make your code readable</vt:lpstr>
      <vt:lpstr>Make your code readable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Sophie Banner Rask</dc:creator>
  <cp:lastModifiedBy>Vjekoslav Babic</cp:lastModifiedBy>
  <cp:revision>65</cp:revision>
  <dcterms:created xsi:type="dcterms:W3CDTF">2014-08-28T07:08:54Z</dcterms:created>
  <dcterms:modified xsi:type="dcterms:W3CDTF">2014-10-10T00:39:27Z</dcterms:modified>
</cp:coreProperties>
</file>